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1"/>
  </p:notesMasterIdLst>
  <p:sldIdLst>
    <p:sldId id="306" r:id="rId2"/>
    <p:sldId id="314" r:id="rId3"/>
    <p:sldId id="335" r:id="rId4"/>
    <p:sldId id="336" r:id="rId5"/>
    <p:sldId id="339" r:id="rId6"/>
    <p:sldId id="337" r:id="rId7"/>
    <p:sldId id="338" r:id="rId8"/>
    <p:sldId id="340" r:id="rId9"/>
    <p:sldId id="354" r:id="rId10"/>
    <p:sldId id="341" r:id="rId11"/>
    <p:sldId id="342" r:id="rId12"/>
    <p:sldId id="343" r:id="rId13"/>
    <p:sldId id="346" r:id="rId14"/>
    <p:sldId id="347" r:id="rId15"/>
    <p:sldId id="348" r:id="rId16"/>
    <p:sldId id="350" r:id="rId17"/>
    <p:sldId id="351" r:id="rId18"/>
    <p:sldId id="352" r:id="rId19"/>
    <p:sldId id="353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D8CF41E-E435-4FF6-A511-EF352F5C4630}" v="13" dt="2021-05-10T21:33:26.03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bhishek Bais" userId="b622e494-f06c-41bb-995c-710c1101893b" providerId="ADAL" clId="{0D8CF41E-E435-4FF6-A511-EF352F5C4630}"/>
    <pc:docChg chg="undo custSel addSld modSld sldOrd">
      <pc:chgData name="Abhishek Bais" userId="b622e494-f06c-41bb-995c-710c1101893b" providerId="ADAL" clId="{0D8CF41E-E435-4FF6-A511-EF352F5C4630}" dt="2021-05-10T21:34:51.463" v="229" actId="1076"/>
      <pc:docMkLst>
        <pc:docMk/>
      </pc:docMkLst>
      <pc:sldChg chg="modSp mod">
        <pc:chgData name="Abhishek Bais" userId="b622e494-f06c-41bb-995c-710c1101893b" providerId="ADAL" clId="{0D8CF41E-E435-4FF6-A511-EF352F5C4630}" dt="2021-05-10T21:34:35.710" v="228" actId="20577"/>
        <pc:sldMkLst>
          <pc:docMk/>
          <pc:sldMk cId="4215700754" sldId="335"/>
        </pc:sldMkLst>
        <pc:spChg chg="mod">
          <ac:chgData name="Abhishek Bais" userId="b622e494-f06c-41bb-995c-710c1101893b" providerId="ADAL" clId="{0D8CF41E-E435-4FF6-A511-EF352F5C4630}" dt="2021-05-10T21:34:35.710" v="228" actId="20577"/>
          <ac:spMkLst>
            <pc:docMk/>
            <pc:sldMk cId="4215700754" sldId="335"/>
            <ac:spMk id="8" creationId="{41266B82-F9C2-4F31-8029-421D338A9035}"/>
          </ac:spMkLst>
        </pc:spChg>
      </pc:sldChg>
      <pc:sldChg chg="modSp mod">
        <pc:chgData name="Abhishek Bais" userId="b622e494-f06c-41bb-995c-710c1101893b" providerId="ADAL" clId="{0D8CF41E-E435-4FF6-A511-EF352F5C4630}" dt="2021-05-10T21:20:43.187" v="0" actId="113"/>
        <pc:sldMkLst>
          <pc:docMk/>
          <pc:sldMk cId="3040392588" sldId="339"/>
        </pc:sldMkLst>
        <pc:spChg chg="mod">
          <ac:chgData name="Abhishek Bais" userId="b622e494-f06c-41bb-995c-710c1101893b" providerId="ADAL" clId="{0D8CF41E-E435-4FF6-A511-EF352F5C4630}" dt="2021-05-10T21:20:43.187" v="0" actId="113"/>
          <ac:spMkLst>
            <pc:docMk/>
            <pc:sldMk cId="3040392588" sldId="339"/>
            <ac:spMk id="6" creationId="{3AEA1788-20F0-4317-AC52-F6211C8B523B}"/>
          </ac:spMkLst>
        </pc:spChg>
      </pc:sldChg>
      <pc:sldChg chg="delSp modSp mod">
        <pc:chgData name="Abhishek Bais" userId="b622e494-f06c-41bb-995c-710c1101893b" providerId="ADAL" clId="{0D8CF41E-E435-4FF6-A511-EF352F5C4630}" dt="2021-05-10T21:23:48.024" v="14" actId="14100"/>
        <pc:sldMkLst>
          <pc:docMk/>
          <pc:sldMk cId="602354197" sldId="341"/>
        </pc:sldMkLst>
        <pc:spChg chg="mod">
          <ac:chgData name="Abhishek Bais" userId="b622e494-f06c-41bb-995c-710c1101893b" providerId="ADAL" clId="{0D8CF41E-E435-4FF6-A511-EF352F5C4630}" dt="2021-05-10T21:23:13.096" v="8" actId="14100"/>
          <ac:spMkLst>
            <pc:docMk/>
            <pc:sldMk cId="602354197" sldId="341"/>
            <ac:spMk id="17" creationId="{4F9A7674-250C-44E4-A594-6510FF036D23}"/>
          </ac:spMkLst>
        </pc:spChg>
        <pc:spChg chg="mod">
          <ac:chgData name="Abhishek Bais" userId="b622e494-f06c-41bb-995c-710c1101893b" providerId="ADAL" clId="{0D8CF41E-E435-4FF6-A511-EF352F5C4630}" dt="2021-05-10T21:23:48.024" v="14" actId="14100"/>
          <ac:spMkLst>
            <pc:docMk/>
            <pc:sldMk cId="602354197" sldId="341"/>
            <ac:spMk id="22" creationId="{D741EDBD-CF91-46B3-BD15-76EB404E3D61}"/>
          </ac:spMkLst>
        </pc:spChg>
        <pc:picChg chg="mod">
          <ac:chgData name="Abhishek Bais" userId="b622e494-f06c-41bb-995c-710c1101893b" providerId="ADAL" clId="{0D8CF41E-E435-4FF6-A511-EF352F5C4630}" dt="2021-05-10T21:23:30.007" v="10" actId="1076"/>
          <ac:picMkLst>
            <pc:docMk/>
            <pc:sldMk cId="602354197" sldId="341"/>
            <ac:picMk id="3" creationId="{6BE279E0-3AB9-46C2-9FBD-83BCA9A5ED89}"/>
          </ac:picMkLst>
        </pc:picChg>
        <pc:picChg chg="del">
          <ac:chgData name="Abhishek Bais" userId="b622e494-f06c-41bb-995c-710c1101893b" providerId="ADAL" clId="{0D8CF41E-E435-4FF6-A511-EF352F5C4630}" dt="2021-05-10T21:23:26.724" v="9" actId="21"/>
          <ac:picMkLst>
            <pc:docMk/>
            <pc:sldMk cId="602354197" sldId="341"/>
            <ac:picMk id="11" creationId="{307A8005-613E-43C2-B892-9B26585A566A}"/>
          </ac:picMkLst>
        </pc:picChg>
      </pc:sldChg>
      <pc:sldChg chg="addSp delSp modSp new mod ord">
        <pc:chgData name="Abhishek Bais" userId="b622e494-f06c-41bb-995c-710c1101893b" providerId="ADAL" clId="{0D8CF41E-E435-4FF6-A511-EF352F5C4630}" dt="2021-05-10T21:34:51.463" v="229" actId="1076"/>
        <pc:sldMkLst>
          <pc:docMk/>
          <pc:sldMk cId="2293596637" sldId="354"/>
        </pc:sldMkLst>
        <pc:spChg chg="add mod">
          <ac:chgData name="Abhishek Bais" userId="b622e494-f06c-41bb-995c-710c1101893b" providerId="ADAL" clId="{0D8CF41E-E435-4FF6-A511-EF352F5C4630}" dt="2021-05-10T21:33:21.008" v="217" actId="255"/>
          <ac:spMkLst>
            <pc:docMk/>
            <pc:sldMk cId="2293596637" sldId="354"/>
            <ac:spMk id="2" creationId="{5DC73B70-267F-4F65-8E9A-D80C11BBD61B}"/>
          </ac:spMkLst>
        </pc:spChg>
        <pc:spChg chg="add mod">
          <ac:chgData name="Abhishek Bais" userId="b622e494-f06c-41bb-995c-710c1101893b" providerId="ADAL" clId="{0D8CF41E-E435-4FF6-A511-EF352F5C4630}" dt="2021-05-10T21:33:37.203" v="219" actId="113"/>
          <ac:spMkLst>
            <pc:docMk/>
            <pc:sldMk cId="2293596637" sldId="354"/>
            <ac:spMk id="12" creationId="{38054655-616B-4F67-804D-08E2BB147104}"/>
          </ac:spMkLst>
        </pc:spChg>
        <pc:spChg chg="add mod">
          <ac:chgData name="Abhishek Bais" userId="b622e494-f06c-41bb-995c-710c1101893b" providerId="ADAL" clId="{0D8CF41E-E435-4FF6-A511-EF352F5C4630}" dt="2021-05-10T21:33:32.831" v="218" actId="14100"/>
          <ac:spMkLst>
            <pc:docMk/>
            <pc:sldMk cId="2293596637" sldId="354"/>
            <ac:spMk id="14" creationId="{F37A2574-315D-4F06-A4A6-BCD01B0EE19F}"/>
          </ac:spMkLst>
        </pc:spChg>
        <pc:spChg chg="add mod">
          <ac:chgData name="Abhishek Bais" userId="b622e494-f06c-41bb-995c-710c1101893b" providerId="ADAL" clId="{0D8CF41E-E435-4FF6-A511-EF352F5C4630}" dt="2021-05-10T21:33:41.595" v="220" actId="113"/>
          <ac:spMkLst>
            <pc:docMk/>
            <pc:sldMk cId="2293596637" sldId="354"/>
            <ac:spMk id="15" creationId="{12ADD8F4-B11D-428A-9A26-0732A1BF9D81}"/>
          </ac:spMkLst>
        </pc:spChg>
        <pc:spChg chg="add mod">
          <ac:chgData name="Abhishek Bais" userId="b622e494-f06c-41bb-995c-710c1101893b" providerId="ADAL" clId="{0D8CF41E-E435-4FF6-A511-EF352F5C4630}" dt="2021-05-10T21:33:45.041" v="221" actId="113"/>
          <ac:spMkLst>
            <pc:docMk/>
            <pc:sldMk cId="2293596637" sldId="354"/>
            <ac:spMk id="16" creationId="{05124C6F-6F18-4B88-A792-270F4B858DA9}"/>
          </ac:spMkLst>
        </pc:spChg>
        <pc:spChg chg="add mod">
          <ac:chgData name="Abhishek Bais" userId="b622e494-f06c-41bb-995c-710c1101893b" providerId="ADAL" clId="{0D8CF41E-E435-4FF6-A511-EF352F5C4630}" dt="2021-05-10T21:33:47.387" v="222" actId="113"/>
          <ac:spMkLst>
            <pc:docMk/>
            <pc:sldMk cId="2293596637" sldId="354"/>
            <ac:spMk id="17" creationId="{B906E7AE-B918-4262-838E-4A701997F7E5}"/>
          </ac:spMkLst>
        </pc:spChg>
        <pc:spChg chg="add mod">
          <ac:chgData name="Abhishek Bais" userId="b622e494-f06c-41bb-995c-710c1101893b" providerId="ADAL" clId="{0D8CF41E-E435-4FF6-A511-EF352F5C4630}" dt="2021-05-10T21:33:49.366" v="223" actId="113"/>
          <ac:spMkLst>
            <pc:docMk/>
            <pc:sldMk cId="2293596637" sldId="354"/>
            <ac:spMk id="18" creationId="{FA56C4C0-1A19-4CBD-8E68-54B4AB745C0E}"/>
          </ac:spMkLst>
        </pc:spChg>
        <pc:spChg chg="add mod">
          <ac:chgData name="Abhishek Bais" userId="b622e494-f06c-41bb-995c-710c1101893b" providerId="ADAL" clId="{0D8CF41E-E435-4FF6-A511-EF352F5C4630}" dt="2021-05-10T21:33:51.940" v="224" actId="113"/>
          <ac:spMkLst>
            <pc:docMk/>
            <pc:sldMk cId="2293596637" sldId="354"/>
            <ac:spMk id="19" creationId="{57BA56F6-4916-40F3-B329-B986EC422078}"/>
          </ac:spMkLst>
        </pc:spChg>
        <pc:picChg chg="add del mod">
          <ac:chgData name="Abhishek Bais" userId="b622e494-f06c-41bb-995c-710c1101893b" providerId="ADAL" clId="{0D8CF41E-E435-4FF6-A511-EF352F5C4630}" dt="2021-05-10T21:29:18.079" v="34" actId="1076"/>
          <ac:picMkLst>
            <pc:docMk/>
            <pc:sldMk cId="2293596637" sldId="354"/>
            <ac:picMk id="3" creationId="{1C603299-0D74-4BC1-9500-05498783FBB1}"/>
          </ac:picMkLst>
        </pc:picChg>
        <pc:picChg chg="add mod">
          <ac:chgData name="Abhishek Bais" userId="b622e494-f06c-41bb-995c-710c1101893b" providerId="ADAL" clId="{0D8CF41E-E435-4FF6-A511-EF352F5C4630}" dt="2021-05-10T21:29:20.878" v="35" actId="1076"/>
          <ac:picMkLst>
            <pc:docMk/>
            <pc:sldMk cId="2293596637" sldId="354"/>
            <ac:picMk id="5" creationId="{3E0416B2-F1B3-442E-8953-8367B3F0A85D}"/>
          </ac:picMkLst>
        </pc:picChg>
        <pc:picChg chg="add mod">
          <ac:chgData name="Abhishek Bais" userId="b622e494-f06c-41bb-995c-710c1101893b" providerId="ADAL" clId="{0D8CF41E-E435-4FF6-A511-EF352F5C4630}" dt="2021-05-10T21:29:22.639" v="36" actId="1076"/>
          <ac:picMkLst>
            <pc:docMk/>
            <pc:sldMk cId="2293596637" sldId="354"/>
            <ac:picMk id="7" creationId="{D8FBD25A-B643-4D9D-AE67-476D0EA058CB}"/>
          </ac:picMkLst>
        </pc:picChg>
        <pc:picChg chg="add mod">
          <ac:chgData name="Abhishek Bais" userId="b622e494-f06c-41bb-995c-710c1101893b" providerId="ADAL" clId="{0D8CF41E-E435-4FF6-A511-EF352F5C4630}" dt="2021-05-10T21:29:24.158" v="37" actId="1076"/>
          <ac:picMkLst>
            <pc:docMk/>
            <pc:sldMk cId="2293596637" sldId="354"/>
            <ac:picMk id="9" creationId="{9A0F43C7-1FDE-4770-9CCE-8B8C192618E0}"/>
          </ac:picMkLst>
        </pc:picChg>
        <pc:picChg chg="add mod">
          <ac:chgData name="Abhishek Bais" userId="b622e494-f06c-41bb-995c-710c1101893b" providerId="ADAL" clId="{0D8CF41E-E435-4FF6-A511-EF352F5C4630}" dt="2021-05-10T21:29:26.839" v="38" actId="1076"/>
          <ac:picMkLst>
            <pc:docMk/>
            <pc:sldMk cId="2293596637" sldId="354"/>
            <ac:picMk id="11" creationId="{CB367056-2A9F-4826-A817-86B837AE50E8}"/>
          </ac:picMkLst>
        </pc:picChg>
        <pc:picChg chg="add mod">
          <ac:chgData name="Abhishek Bais" userId="b622e494-f06c-41bb-995c-710c1101893b" providerId="ADAL" clId="{0D8CF41E-E435-4FF6-A511-EF352F5C4630}" dt="2021-05-10T21:34:51.463" v="229" actId="1076"/>
          <ac:picMkLst>
            <pc:docMk/>
            <pc:sldMk cId="2293596637" sldId="354"/>
            <ac:picMk id="13" creationId="{FB65FB8B-639F-4E2F-9B05-1BF394F39A62}"/>
          </ac:picMkLst>
        </pc:picChg>
        <pc:picChg chg="add del">
          <ac:chgData name="Abhishek Bais" userId="b622e494-f06c-41bb-995c-710c1101893b" providerId="ADAL" clId="{0D8CF41E-E435-4FF6-A511-EF352F5C4630}" dt="2021-05-10T21:25:58.270" v="18" actId="478"/>
          <ac:picMkLst>
            <pc:docMk/>
            <pc:sldMk cId="2293596637" sldId="354"/>
            <ac:picMk id="1026" creationId="{C89F4512-E289-4D8C-9339-AAF78BACFD39}"/>
          </ac:picMkLst>
        </pc:pic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sv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45.svg"/><Relationship Id="rId1" Type="http://schemas.openxmlformats.org/officeDocument/2006/relationships/image" Target="../media/image44.png"/><Relationship Id="rId6" Type="http://schemas.openxmlformats.org/officeDocument/2006/relationships/image" Target="../media/image49.svg"/><Relationship Id="rId5" Type="http://schemas.openxmlformats.org/officeDocument/2006/relationships/image" Target="../media/image48.png"/><Relationship Id="rId4" Type="http://schemas.openxmlformats.org/officeDocument/2006/relationships/image" Target="../media/image47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sv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45.svg"/><Relationship Id="rId1" Type="http://schemas.openxmlformats.org/officeDocument/2006/relationships/image" Target="../media/image44.png"/><Relationship Id="rId6" Type="http://schemas.openxmlformats.org/officeDocument/2006/relationships/image" Target="../media/image49.svg"/><Relationship Id="rId5" Type="http://schemas.openxmlformats.org/officeDocument/2006/relationships/image" Target="../media/image48.png"/><Relationship Id="rId4" Type="http://schemas.openxmlformats.org/officeDocument/2006/relationships/image" Target="../media/image4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14089B5-0939-4815-813F-B7F21676034E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64866DC-4CBA-47D2-8FA9-AD2DEC5BBBD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CI/CD PIPELINE VIA GITHUB, TFX, KUBEFLOWS</a:t>
          </a:r>
          <a:endParaRPr lang="en-US"/>
        </a:p>
      </dgm:t>
    </dgm:pt>
    <dgm:pt modelId="{3A0AF2BE-7D83-4246-842B-3C15CD509C5E}" type="parTrans" cxnId="{C905153C-7417-439D-9F84-82131E934BFC}">
      <dgm:prSet/>
      <dgm:spPr/>
      <dgm:t>
        <a:bodyPr/>
        <a:lstStyle/>
        <a:p>
          <a:endParaRPr lang="en-US"/>
        </a:p>
      </dgm:t>
    </dgm:pt>
    <dgm:pt modelId="{A40C6E0D-C5EA-4979-9893-220E818211D7}" type="sibTrans" cxnId="{C905153C-7417-439D-9F84-82131E934BFC}">
      <dgm:prSet/>
      <dgm:spPr/>
      <dgm:t>
        <a:bodyPr/>
        <a:lstStyle/>
        <a:p>
          <a:endParaRPr lang="en-US"/>
        </a:p>
      </dgm:t>
    </dgm:pt>
    <dgm:pt modelId="{AEA52E98-A32B-4E42-9547-7B4E2F0A934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PIPELINE, MODEL VERSIONING VIA GOOGLE AI PLATFORM</a:t>
          </a:r>
          <a:endParaRPr lang="en-US"/>
        </a:p>
      </dgm:t>
    </dgm:pt>
    <dgm:pt modelId="{60927532-9B44-4065-9419-5568D5925FFA}" type="parTrans" cxnId="{1396EE42-8915-40FC-A62A-86E163AD0852}">
      <dgm:prSet/>
      <dgm:spPr/>
      <dgm:t>
        <a:bodyPr/>
        <a:lstStyle/>
        <a:p>
          <a:endParaRPr lang="en-US"/>
        </a:p>
      </dgm:t>
    </dgm:pt>
    <dgm:pt modelId="{9E6053B1-88D1-4E75-B65C-F088E94A4D39}" type="sibTrans" cxnId="{1396EE42-8915-40FC-A62A-86E163AD0852}">
      <dgm:prSet/>
      <dgm:spPr/>
      <dgm:t>
        <a:bodyPr/>
        <a:lstStyle/>
        <a:p>
          <a:endParaRPr lang="en-US"/>
        </a:p>
      </dgm:t>
    </dgm:pt>
    <dgm:pt modelId="{E6E1E8E5-6C9D-47B2-BD03-B9BDE91ECDC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REAL TIME PREDICTION VIA TENSORFLOW SERVING, GOOGLE API &amp; FLASK WEB APP</a:t>
          </a:r>
          <a:endParaRPr lang="en-US" dirty="0"/>
        </a:p>
      </dgm:t>
    </dgm:pt>
    <dgm:pt modelId="{043B6F38-6102-4E29-9D7D-22021BC476BA}" type="parTrans" cxnId="{6E09C765-A035-45C0-A2C9-BC7D9D070346}">
      <dgm:prSet/>
      <dgm:spPr/>
      <dgm:t>
        <a:bodyPr/>
        <a:lstStyle/>
        <a:p>
          <a:endParaRPr lang="en-US"/>
        </a:p>
      </dgm:t>
    </dgm:pt>
    <dgm:pt modelId="{B3265CAE-20F5-44B6-B4DF-1CD6982C475C}" type="sibTrans" cxnId="{6E09C765-A035-45C0-A2C9-BC7D9D070346}">
      <dgm:prSet/>
      <dgm:spPr/>
      <dgm:t>
        <a:bodyPr/>
        <a:lstStyle/>
        <a:p>
          <a:endParaRPr lang="en-US"/>
        </a:p>
      </dgm:t>
    </dgm:pt>
    <dgm:pt modelId="{30D458FF-2D03-4092-A02A-8533E9B9F23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HOSTED ON EC2</a:t>
          </a:r>
          <a:endParaRPr lang="en-US"/>
        </a:p>
      </dgm:t>
    </dgm:pt>
    <dgm:pt modelId="{3971F9DB-6DAD-4260-A721-F8BFF8A95B86}" type="parTrans" cxnId="{BCEA0B56-A5E9-44BA-9358-8FF033144E8B}">
      <dgm:prSet/>
      <dgm:spPr/>
      <dgm:t>
        <a:bodyPr/>
        <a:lstStyle/>
        <a:p>
          <a:endParaRPr lang="en-US"/>
        </a:p>
      </dgm:t>
    </dgm:pt>
    <dgm:pt modelId="{1BCF260F-4FAC-4BCF-A318-318660C207BD}" type="sibTrans" cxnId="{BCEA0B56-A5E9-44BA-9358-8FF033144E8B}">
      <dgm:prSet/>
      <dgm:spPr/>
      <dgm:t>
        <a:bodyPr/>
        <a:lstStyle/>
        <a:p>
          <a:endParaRPr lang="en-US"/>
        </a:p>
      </dgm:t>
    </dgm:pt>
    <dgm:pt modelId="{AEA6A7EB-1B0C-4F34-9966-97D6060AA79E}" type="pres">
      <dgm:prSet presAssocID="{614089B5-0939-4815-813F-B7F21676034E}" presName="root" presStyleCnt="0">
        <dgm:presLayoutVars>
          <dgm:dir/>
          <dgm:resizeHandles val="exact"/>
        </dgm:presLayoutVars>
      </dgm:prSet>
      <dgm:spPr/>
    </dgm:pt>
    <dgm:pt modelId="{C9A44990-3C4E-4E10-A54E-9C9495C01EC0}" type="pres">
      <dgm:prSet presAssocID="{364866DC-4CBA-47D2-8FA9-AD2DEC5BBBDE}" presName="compNode" presStyleCnt="0"/>
      <dgm:spPr/>
    </dgm:pt>
    <dgm:pt modelId="{D6A103EC-09EA-453E-B125-BED0C59C2677}" type="pres">
      <dgm:prSet presAssocID="{364866DC-4CBA-47D2-8FA9-AD2DEC5BBBDE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Optical disc"/>
        </a:ext>
      </dgm:extLst>
    </dgm:pt>
    <dgm:pt modelId="{2E60A09F-4513-4F12-85F8-183F8D3765FE}" type="pres">
      <dgm:prSet presAssocID="{364866DC-4CBA-47D2-8FA9-AD2DEC5BBBDE}" presName="spaceRect" presStyleCnt="0"/>
      <dgm:spPr/>
    </dgm:pt>
    <dgm:pt modelId="{B0E3B2EC-F687-46D6-9643-A73DD011FFAA}" type="pres">
      <dgm:prSet presAssocID="{364866DC-4CBA-47D2-8FA9-AD2DEC5BBBDE}" presName="textRect" presStyleLbl="revTx" presStyleIdx="0" presStyleCnt="4">
        <dgm:presLayoutVars>
          <dgm:chMax val="1"/>
          <dgm:chPref val="1"/>
        </dgm:presLayoutVars>
      </dgm:prSet>
      <dgm:spPr/>
    </dgm:pt>
    <dgm:pt modelId="{161A1689-009B-4B9B-B9B0-403B5714F1B0}" type="pres">
      <dgm:prSet presAssocID="{A40C6E0D-C5EA-4979-9893-220E818211D7}" presName="sibTrans" presStyleCnt="0"/>
      <dgm:spPr/>
    </dgm:pt>
    <dgm:pt modelId="{A9409B0F-E2FD-486F-B525-268F371DD13A}" type="pres">
      <dgm:prSet presAssocID="{AEA52E98-A32B-4E42-9547-7B4E2F0A9340}" presName="compNode" presStyleCnt="0"/>
      <dgm:spPr/>
    </dgm:pt>
    <dgm:pt modelId="{10EBC51A-0D82-49B1-8EA1-530F1CA2BAA0}" type="pres">
      <dgm:prSet presAssocID="{AEA52E98-A32B-4E42-9547-7B4E2F0A9340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8299D587-4F2E-4640-B411-D76A0793A342}" type="pres">
      <dgm:prSet presAssocID="{AEA52E98-A32B-4E42-9547-7B4E2F0A9340}" presName="spaceRect" presStyleCnt="0"/>
      <dgm:spPr/>
    </dgm:pt>
    <dgm:pt modelId="{DFAED787-7A94-4977-91E0-66FC1507303A}" type="pres">
      <dgm:prSet presAssocID="{AEA52E98-A32B-4E42-9547-7B4E2F0A9340}" presName="textRect" presStyleLbl="revTx" presStyleIdx="1" presStyleCnt="4">
        <dgm:presLayoutVars>
          <dgm:chMax val="1"/>
          <dgm:chPref val="1"/>
        </dgm:presLayoutVars>
      </dgm:prSet>
      <dgm:spPr/>
    </dgm:pt>
    <dgm:pt modelId="{FFC589C1-838D-43BD-B184-5828F22AFFA2}" type="pres">
      <dgm:prSet presAssocID="{9E6053B1-88D1-4E75-B65C-F088E94A4D39}" presName="sibTrans" presStyleCnt="0"/>
      <dgm:spPr/>
    </dgm:pt>
    <dgm:pt modelId="{EABE2977-9F11-4543-BB98-E0078BB98985}" type="pres">
      <dgm:prSet presAssocID="{E6E1E8E5-6C9D-47B2-BD03-B9BDE91ECDC3}" presName="compNode" presStyleCnt="0"/>
      <dgm:spPr/>
    </dgm:pt>
    <dgm:pt modelId="{B093318C-4B10-4A98-8F47-BF23B6F3B494}" type="pres">
      <dgm:prSet presAssocID="{E6E1E8E5-6C9D-47B2-BD03-B9BDE91ECDC3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lask"/>
        </a:ext>
      </dgm:extLst>
    </dgm:pt>
    <dgm:pt modelId="{42678143-3E50-4DDC-8380-9F423AEFED26}" type="pres">
      <dgm:prSet presAssocID="{E6E1E8E5-6C9D-47B2-BD03-B9BDE91ECDC3}" presName="spaceRect" presStyleCnt="0"/>
      <dgm:spPr/>
    </dgm:pt>
    <dgm:pt modelId="{58CFC0F9-F9E4-4798-A68E-E8F97CC55E28}" type="pres">
      <dgm:prSet presAssocID="{E6E1E8E5-6C9D-47B2-BD03-B9BDE91ECDC3}" presName="textRect" presStyleLbl="revTx" presStyleIdx="2" presStyleCnt="4">
        <dgm:presLayoutVars>
          <dgm:chMax val="1"/>
          <dgm:chPref val="1"/>
        </dgm:presLayoutVars>
      </dgm:prSet>
      <dgm:spPr/>
    </dgm:pt>
    <dgm:pt modelId="{2FB9D8AC-FF60-49E9-9C62-4A96F25BC869}" type="pres">
      <dgm:prSet presAssocID="{B3265CAE-20F5-44B6-B4DF-1CD6982C475C}" presName="sibTrans" presStyleCnt="0"/>
      <dgm:spPr/>
    </dgm:pt>
    <dgm:pt modelId="{70B86CE6-2341-4443-A5C7-D8D553B0B423}" type="pres">
      <dgm:prSet presAssocID="{30D458FF-2D03-4092-A02A-8533E9B9F235}" presName="compNode" presStyleCnt="0"/>
      <dgm:spPr/>
    </dgm:pt>
    <dgm:pt modelId="{E7F4B8AF-A897-40F9-90C7-99D25E2FDF6E}" type="pres">
      <dgm:prSet presAssocID="{30D458FF-2D03-4092-A02A-8533E9B9F235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D40E02F8-93CF-458B-AFA6-8CAF91A4597A}" type="pres">
      <dgm:prSet presAssocID="{30D458FF-2D03-4092-A02A-8533E9B9F235}" presName="spaceRect" presStyleCnt="0"/>
      <dgm:spPr/>
    </dgm:pt>
    <dgm:pt modelId="{773D1477-1E03-459F-BD9B-1A4561E86926}" type="pres">
      <dgm:prSet presAssocID="{30D458FF-2D03-4092-A02A-8533E9B9F235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0360F815-D710-4A0C-8BB4-42406644021E}" type="presOf" srcId="{614089B5-0939-4815-813F-B7F21676034E}" destId="{AEA6A7EB-1B0C-4F34-9966-97D6060AA79E}" srcOrd="0" destOrd="0" presId="urn:microsoft.com/office/officeart/2018/2/layout/IconLabelList"/>
    <dgm:cxn modelId="{85FE7B1C-A62C-4594-88E7-F6FA0E179D54}" type="presOf" srcId="{364866DC-4CBA-47D2-8FA9-AD2DEC5BBBDE}" destId="{B0E3B2EC-F687-46D6-9643-A73DD011FFAA}" srcOrd="0" destOrd="0" presId="urn:microsoft.com/office/officeart/2018/2/layout/IconLabelList"/>
    <dgm:cxn modelId="{C905153C-7417-439D-9F84-82131E934BFC}" srcId="{614089B5-0939-4815-813F-B7F21676034E}" destId="{364866DC-4CBA-47D2-8FA9-AD2DEC5BBBDE}" srcOrd="0" destOrd="0" parTransId="{3A0AF2BE-7D83-4246-842B-3C15CD509C5E}" sibTransId="{A40C6E0D-C5EA-4979-9893-220E818211D7}"/>
    <dgm:cxn modelId="{1396EE42-8915-40FC-A62A-86E163AD0852}" srcId="{614089B5-0939-4815-813F-B7F21676034E}" destId="{AEA52E98-A32B-4E42-9547-7B4E2F0A9340}" srcOrd="1" destOrd="0" parTransId="{60927532-9B44-4065-9419-5568D5925FFA}" sibTransId="{9E6053B1-88D1-4E75-B65C-F088E94A4D39}"/>
    <dgm:cxn modelId="{6E09C765-A035-45C0-A2C9-BC7D9D070346}" srcId="{614089B5-0939-4815-813F-B7F21676034E}" destId="{E6E1E8E5-6C9D-47B2-BD03-B9BDE91ECDC3}" srcOrd="2" destOrd="0" parTransId="{043B6F38-6102-4E29-9D7D-22021BC476BA}" sibTransId="{B3265CAE-20F5-44B6-B4DF-1CD6982C475C}"/>
    <dgm:cxn modelId="{A7602054-D949-46F9-AE40-A779B22D0DA2}" type="presOf" srcId="{AEA52E98-A32B-4E42-9547-7B4E2F0A9340}" destId="{DFAED787-7A94-4977-91E0-66FC1507303A}" srcOrd="0" destOrd="0" presId="urn:microsoft.com/office/officeart/2018/2/layout/IconLabelList"/>
    <dgm:cxn modelId="{BCEA0B56-A5E9-44BA-9358-8FF033144E8B}" srcId="{614089B5-0939-4815-813F-B7F21676034E}" destId="{30D458FF-2D03-4092-A02A-8533E9B9F235}" srcOrd="3" destOrd="0" parTransId="{3971F9DB-6DAD-4260-A721-F8BFF8A95B86}" sibTransId="{1BCF260F-4FAC-4BCF-A318-318660C207BD}"/>
    <dgm:cxn modelId="{140D4FD4-8341-46C6-84D8-FC9DACA982E9}" type="presOf" srcId="{30D458FF-2D03-4092-A02A-8533E9B9F235}" destId="{773D1477-1E03-459F-BD9B-1A4561E86926}" srcOrd="0" destOrd="0" presId="urn:microsoft.com/office/officeart/2018/2/layout/IconLabelList"/>
    <dgm:cxn modelId="{EAF2B9E0-AE9B-455D-97A8-86694A9D499A}" type="presOf" srcId="{E6E1E8E5-6C9D-47B2-BD03-B9BDE91ECDC3}" destId="{58CFC0F9-F9E4-4798-A68E-E8F97CC55E28}" srcOrd="0" destOrd="0" presId="urn:microsoft.com/office/officeart/2018/2/layout/IconLabelList"/>
    <dgm:cxn modelId="{198B4525-6D20-4332-9257-263428FC2D0A}" type="presParOf" srcId="{AEA6A7EB-1B0C-4F34-9966-97D6060AA79E}" destId="{C9A44990-3C4E-4E10-A54E-9C9495C01EC0}" srcOrd="0" destOrd="0" presId="urn:microsoft.com/office/officeart/2018/2/layout/IconLabelList"/>
    <dgm:cxn modelId="{F96848A0-E3BA-439D-A2FA-7A38695B517F}" type="presParOf" srcId="{C9A44990-3C4E-4E10-A54E-9C9495C01EC0}" destId="{D6A103EC-09EA-453E-B125-BED0C59C2677}" srcOrd="0" destOrd="0" presId="urn:microsoft.com/office/officeart/2018/2/layout/IconLabelList"/>
    <dgm:cxn modelId="{3685D2AD-FB21-4D4D-B1EA-4EA6DD35B282}" type="presParOf" srcId="{C9A44990-3C4E-4E10-A54E-9C9495C01EC0}" destId="{2E60A09F-4513-4F12-85F8-183F8D3765FE}" srcOrd="1" destOrd="0" presId="urn:microsoft.com/office/officeart/2018/2/layout/IconLabelList"/>
    <dgm:cxn modelId="{4DCE3F6B-D4B8-4576-878B-E08992D57BAA}" type="presParOf" srcId="{C9A44990-3C4E-4E10-A54E-9C9495C01EC0}" destId="{B0E3B2EC-F687-46D6-9643-A73DD011FFAA}" srcOrd="2" destOrd="0" presId="urn:microsoft.com/office/officeart/2018/2/layout/IconLabelList"/>
    <dgm:cxn modelId="{89716781-1FBA-4A5C-91BB-87602F8A4ADE}" type="presParOf" srcId="{AEA6A7EB-1B0C-4F34-9966-97D6060AA79E}" destId="{161A1689-009B-4B9B-B9B0-403B5714F1B0}" srcOrd="1" destOrd="0" presId="urn:microsoft.com/office/officeart/2018/2/layout/IconLabelList"/>
    <dgm:cxn modelId="{70489FA0-8605-40B0-A554-E55ADA36DEE4}" type="presParOf" srcId="{AEA6A7EB-1B0C-4F34-9966-97D6060AA79E}" destId="{A9409B0F-E2FD-486F-B525-268F371DD13A}" srcOrd="2" destOrd="0" presId="urn:microsoft.com/office/officeart/2018/2/layout/IconLabelList"/>
    <dgm:cxn modelId="{9223DED0-5591-4856-8858-3D6C4C626908}" type="presParOf" srcId="{A9409B0F-E2FD-486F-B525-268F371DD13A}" destId="{10EBC51A-0D82-49B1-8EA1-530F1CA2BAA0}" srcOrd="0" destOrd="0" presId="urn:microsoft.com/office/officeart/2018/2/layout/IconLabelList"/>
    <dgm:cxn modelId="{FBC96C15-F8AD-434E-979D-4AACEDAC8C24}" type="presParOf" srcId="{A9409B0F-E2FD-486F-B525-268F371DD13A}" destId="{8299D587-4F2E-4640-B411-D76A0793A342}" srcOrd="1" destOrd="0" presId="urn:microsoft.com/office/officeart/2018/2/layout/IconLabelList"/>
    <dgm:cxn modelId="{F8433FE7-5333-4D86-A816-6D76EEAC38F9}" type="presParOf" srcId="{A9409B0F-E2FD-486F-B525-268F371DD13A}" destId="{DFAED787-7A94-4977-91E0-66FC1507303A}" srcOrd="2" destOrd="0" presId="urn:microsoft.com/office/officeart/2018/2/layout/IconLabelList"/>
    <dgm:cxn modelId="{C50FAA75-9977-4F69-83CB-789A321F02EC}" type="presParOf" srcId="{AEA6A7EB-1B0C-4F34-9966-97D6060AA79E}" destId="{FFC589C1-838D-43BD-B184-5828F22AFFA2}" srcOrd="3" destOrd="0" presId="urn:microsoft.com/office/officeart/2018/2/layout/IconLabelList"/>
    <dgm:cxn modelId="{0700BC97-31EB-489B-9884-7739AD41408C}" type="presParOf" srcId="{AEA6A7EB-1B0C-4F34-9966-97D6060AA79E}" destId="{EABE2977-9F11-4543-BB98-E0078BB98985}" srcOrd="4" destOrd="0" presId="urn:microsoft.com/office/officeart/2018/2/layout/IconLabelList"/>
    <dgm:cxn modelId="{4E677830-578D-4D2C-82BD-F484BA26B6EC}" type="presParOf" srcId="{EABE2977-9F11-4543-BB98-E0078BB98985}" destId="{B093318C-4B10-4A98-8F47-BF23B6F3B494}" srcOrd="0" destOrd="0" presId="urn:microsoft.com/office/officeart/2018/2/layout/IconLabelList"/>
    <dgm:cxn modelId="{9248709F-5358-4384-8678-A83AB6CF4FE8}" type="presParOf" srcId="{EABE2977-9F11-4543-BB98-E0078BB98985}" destId="{42678143-3E50-4DDC-8380-9F423AEFED26}" srcOrd="1" destOrd="0" presId="urn:microsoft.com/office/officeart/2018/2/layout/IconLabelList"/>
    <dgm:cxn modelId="{715A53F2-E6B9-4DAE-9303-ACF93B5F4BED}" type="presParOf" srcId="{EABE2977-9F11-4543-BB98-E0078BB98985}" destId="{58CFC0F9-F9E4-4798-A68E-E8F97CC55E28}" srcOrd="2" destOrd="0" presId="urn:microsoft.com/office/officeart/2018/2/layout/IconLabelList"/>
    <dgm:cxn modelId="{52D6B4E5-8E99-4062-A3FB-13BC19D62A20}" type="presParOf" srcId="{AEA6A7EB-1B0C-4F34-9966-97D6060AA79E}" destId="{2FB9D8AC-FF60-49E9-9C62-4A96F25BC869}" srcOrd="5" destOrd="0" presId="urn:microsoft.com/office/officeart/2018/2/layout/IconLabelList"/>
    <dgm:cxn modelId="{A3761FA1-A503-41EA-9BA6-44DA94CD9107}" type="presParOf" srcId="{AEA6A7EB-1B0C-4F34-9966-97D6060AA79E}" destId="{70B86CE6-2341-4443-A5C7-D8D553B0B423}" srcOrd="6" destOrd="0" presId="urn:microsoft.com/office/officeart/2018/2/layout/IconLabelList"/>
    <dgm:cxn modelId="{578E7978-654A-415F-BCFE-D5EA4D5B0807}" type="presParOf" srcId="{70B86CE6-2341-4443-A5C7-D8D553B0B423}" destId="{E7F4B8AF-A897-40F9-90C7-99D25E2FDF6E}" srcOrd="0" destOrd="0" presId="urn:microsoft.com/office/officeart/2018/2/layout/IconLabelList"/>
    <dgm:cxn modelId="{C9DE0B4D-C770-4CDE-9643-7A9818487874}" type="presParOf" srcId="{70B86CE6-2341-4443-A5C7-D8D553B0B423}" destId="{D40E02F8-93CF-458B-AFA6-8CAF91A4597A}" srcOrd="1" destOrd="0" presId="urn:microsoft.com/office/officeart/2018/2/layout/IconLabelList"/>
    <dgm:cxn modelId="{030923C1-85A9-4427-82DA-B5260254E2EA}" type="presParOf" srcId="{70B86CE6-2341-4443-A5C7-D8D553B0B423}" destId="{773D1477-1E03-459F-BD9B-1A4561E86926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A103EC-09EA-453E-B125-BED0C59C2677}">
      <dsp:nvSpPr>
        <dsp:cNvPr id="0" name=""/>
        <dsp:cNvSpPr/>
      </dsp:nvSpPr>
      <dsp:spPr>
        <a:xfrm>
          <a:off x="2323039" y="259707"/>
          <a:ext cx="628857" cy="62885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0E3B2EC-F687-46D6-9643-A73DD011FFAA}">
      <dsp:nvSpPr>
        <dsp:cNvPr id="0" name=""/>
        <dsp:cNvSpPr/>
      </dsp:nvSpPr>
      <dsp:spPr>
        <a:xfrm>
          <a:off x="1938737" y="1098270"/>
          <a:ext cx="1397460" cy="5589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/>
            <a:t>CI/CD PIPELINE VIA GITHUB, TFX, KUBEFLOWS</a:t>
          </a:r>
          <a:endParaRPr lang="en-US" sz="1100" kern="1200"/>
        </a:p>
      </dsp:txBody>
      <dsp:txXfrm>
        <a:off x="1938737" y="1098270"/>
        <a:ext cx="1397460" cy="558984"/>
      </dsp:txXfrm>
    </dsp:sp>
    <dsp:sp modelId="{10EBC51A-0D82-49B1-8EA1-530F1CA2BAA0}">
      <dsp:nvSpPr>
        <dsp:cNvPr id="0" name=""/>
        <dsp:cNvSpPr/>
      </dsp:nvSpPr>
      <dsp:spPr>
        <a:xfrm>
          <a:off x="3965055" y="259707"/>
          <a:ext cx="628857" cy="62885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AED787-7A94-4977-91E0-66FC1507303A}">
      <dsp:nvSpPr>
        <dsp:cNvPr id="0" name=""/>
        <dsp:cNvSpPr/>
      </dsp:nvSpPr>
      <dsp:spPr>
        <a:xfrm>
          <a:off x="3580754" y="1098270"/>
          <a:ext cx="1397460" cy="5589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/>
            <a:t>PIPELINE, MODEL VERSIONING VIA GOOGLE AI PLATFORM</a:t>
          </a:r>
          <a:endParaRPr lang="en-US" sz="1100" kern="1200"/>
        </a:p>
      </dsp:txBody>
      <dsp:txXfrm>
        <a:off x="3580754" y="1098270"/>
        <a:ext cx="1397460" cy="558984"/>
      </dsp:txXfrm>
    </dsp:sp>
    <dsp:sp modelId="{B093318C-4B10-4A98-8F47-BF23B6F3B494}">
      <dsp:nvSpPr>
        <dsp:cNvPr id="0" name=""/>
        <dsp:cNvSpPr/>
      </dsp:nvSpPr>
      <dsp:spPr>
        <a:xfrm>
          <a:off x="5607072" y="259707"/>
          <a:ext cx="628857" cy="62885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8CFC0F9-F9E4-4798-A68E-E8F97CC55E28}">
      <dsp:nvSpPr>
        <dsp:cNvPr id="0" name=""/>
        <dsp:cNvSpPr/>
      </dsp:nvSpPr>
      <dsp:spPr>
        <a:xfrm>
          <a:off x="5222770" y="1098270"/>
          <a:ext cx="1397460" cy="5589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/>
            <a:t>REAL TIME PREDICTION VIA TENSORFLOW SERVING, GOOGLE API &amp; FLASK WEB APP</a:t>
          </a:r>
          <a:endParaRPr lang="en-US" sz="1100" kern="1200" dirty="0"/>
        </a:p>
      </dsp:txBody>
      <dsp:txXfrm>
        <a:off x="5222770" y="1098270"/>
        <a:ext cx="1397460" cy="558984"/>
      </dsp:txXfrm>
    </dsp:sp>
    <dsp:sp modelId="{E7F4B8AF-A897-40F9-90C7-99D25E2FDF6E}">
      <dsp:nvSpPr>
        <dsp:cNvPr id="0" name=""/>
        <dsp:cNvSpPr/>
      </dsp:nvSpPr>
      <dsp:spPr>
        <a:xfrm>
          <a:off x="7249089" y="259707"/>
          <a:ext cx="628857" cy="62885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3D1477-1E03-459F-BD9B-1A4561E86926}">
      <dsp:nvSpPr>
        <dsp:cNvPr id="0" name=""/>
        <dsp:cNvSpPr/>
      </dsp:nvSpPr>
      <dsp:spPr>
        <a:xfrm>
          <a:off x="6864787" y="1098270"/>
          <a:ext cx="1397460" cy="5589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/>
            <a:t>HOSTED ON EC2</a:t>
          </a:r>
          <a:endParaRPr lang="en-US" sz="1100" kern="1200"/>
        </a:p>
      </dsp:txBody>
      <dsp:txXfrm>
        <a:off x="6864787" y="1098270"/>
        <a:ext cx="1397460" cy="55898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F88DD3-57B9-4C54-A7C1-BE7A26DC895D}" type="datetimeFigureOut">
              <a:rPr lang="en-US" smtClean="0"/>
              <a:t>5/10/2021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699D25-BBEA-4132-BDF6-12BC1F674F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561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6DB539-2ED1-4311-BF87-B8121F4FA5B7}" type="datetimeFigureOut">
              <a:rPr lang="en-US" smtClean="0"/>
              <a:t>5/10/2021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C888D3-C363-4909-B43E-75811E2E87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3249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6DB539-2ED1-4311-BF87-B8121F4FA5B7}" type="datetimeFigureOut">
              <a:rPr lang="en-US" smtClean="0"/>
              <a:t>5/10/2021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C888D3-C363-4909-B43E-75811E2E87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5853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6DB539-2ED1-4311-BF87-B8121F4FA5B7}" type="datetimeFigureOut">
              <a:rPr lang="en-US" smtClean="0"/>
              <a:t>5/10/2021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C888D3-C363-4909-B43E-75811E2E87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854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6DB539-2ED1-4311-BF87-B8121F4FA5B7}" type="datetimeFigureOut">
              <a:rPr lang="en-US" smtClean="0"/>
              <a:t>5/10/2021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C888D3-C363-4909-B43E-75811E2E87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7428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6DB539-2ED1-4311-BF87-B8121F4FA5B7}" type="datetimeFigureOut">
              <a:rPr lang="en-US" smtClean="0"/>
              <a:t>5/10/2021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C888D3-C363-4909-B43E-75811E2E87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9420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6DB539-2ED1-4311-BF87-B8121F4FA5B7}" type="datetimeFigureOut">
              <a:rPr lang="en-US" smtClean="0"/>
              <a:t>5/10/2021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C888D3-C363-4909-B43E-75811E2E87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7233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6DB539-2ED1-4311-BF87-B8121F4FA5B7}" type="datetimeFigureOut">
              <a:rPr lang="en-US" smtClean="0"/>
              <a:t>5/10/2021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C888D3-C363-4909-B43E-75811E2E87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6782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6DB539-2ED1-4311-BF87-B8121F4FA5B7}" type="datetimeFigureOut">
              <a:rPr lang="en-US" smtClean="0"/>
              <a:t>5/10/2021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C888D3-C363-4909-B43E-75811E2E87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76486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6DB539-2ED1-4311-BF87-B8121F4FA5B7}" type="datetimeFigureOut">
              <a:rPr lang="en-US" smtClean="0"/>
              <a:t>5/10/2021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C888D3-C363-4909-B43E-75811E2E87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762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6DB539-2ED1-4311-BF87-B8121F4FA5B7}" type="datetimeFigureOut">
              <a:rPr lang="en-US" smtClean="0"/>
              <a:t>5/10/2021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C888D3-C363-4909-B43E-75811E2E87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576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6DB539-2ED1-4311-BF87-B8121F4FA5B7}" type="datetimeFigureOut">
              <a:rPr lang="en-US" smtClean="0"/>
              <a:t>5/10/2021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C888D3-C363-4909-B43E-75811E2E87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2590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6DB539-2ED1-4311-BF87-B8121F4FA5B7}" type="datetimeFigureOut">
              <a:rPr lang="en-US" smtClean="0"/>
              <a:t>5/10/2021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C888D3-C363-4909-B43E-75811E2E87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8531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6DB539-2ED1-4311-BF87-B8121F4FA5B7}" type="datetimeFigureOut">
              <a:rPr lang="en-US" smtClean="0"/>
              <a:t>5/10/2021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C888D3-C363-4909-B43E-75811E2E87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6215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6DB539-2ED1-4311-BF87-B8121F4FA5B7}" type="datetimeFigureOut">
              <a:rPr lang="en-US" smtClean="0"/>
              <a:t>5/10/2021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C888D3-C363-4909-B43E-75811E2E87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0852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6DB539-2ED1-4311-BF87-B8121F4FA5B7}" type="datetimeFigureOut">
              <a:rPr lang="en-US" smtClean="0"/>
              <a:t>5/10/2021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C888D3-C363-4909-B43E-75811E2E87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7127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6DB539-2ED1-4311-BF87-B8121F4FA5B7}" type="datetimeFigureOut">
              <a:rPr lang="en-US" smtClean="0"/>
              <a:t>5/10/2021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C888D3-C363-4909-B43E-75811E2E87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1340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C06DB539-2ED1-4311-BF87-B8121F4FA5B7}" type="datetimeFigureOut">
              <a:rPr lang="en-US" smtClean="0"/>
              <a:t>5/10/2021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73C888D3-C363-4909-B43E-75811E2E87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5002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C06DB539-2ED1-4311-BF87-B8121F4FA5B7}" type="datetimeFigureOut">
              <a:rPr lang="en-US" smtClean="0"/>
              <a:t>5/10/2021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73C888D3-C363-4909-B43E-75811E2E87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19536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102.08054.pdf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ithub.com/s-c-soma/cmpe297_BreastCancerDiagnosis_withDeepTransferLearning/blob/main/CMPE258_project_latest.ipynb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-c-soma/cmpe297_BreastCancerDiagnosis_withDeepTransferLearning/blob/main/CMPE258_project_latest.ipynb" TargetMode="Externa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twitter.com/pahealthdept/status/1179033227106902016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acancerousworld.wordpress.com/2018/05/15/breast-cancer/" TargetMode="Externa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jacr.org/article/S1546-1440(20)30028-4/fulltext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kaggle.com/paultimothymooney/breast-histopathology-images" TargetMode="Externa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sciencedirect.com/science/article/pii/S2352914820305621" TargetMode="Externa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F8A78D9-9245-4039-A62F-1A72E9A6E657}"/>
              </a:ext>
            </a:extLst>
          </p:cNvPr>
          <p:cNvSpPr txBox="1"/>
          <p:nvPr/>
        </p:nvSpPr>
        <p:spPr>
          <a:xfrm>
            <a:off x="639097" y="3746089"/>
            <a:ext cx="10874477" cy="16223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defTabSz="4572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000" b="1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CMPE 258 - PROJECT PRESENTATION</a:t>
            </a:r>
            <a:endParaRPr lang="en-US" sz="3000" b="1" cap="all" dirty="0">
              <a:ln w="3175" cmpd="sng">
                <a:noFill/>
              </a:ln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6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schemeClr val="bg1">
                    <a:lumMod val="65000"/>
                    <a:lumOff val="35000"/>
                    <a:alpha val="50000"/>
                  </a:schemeClr>
                </a:glow>
                <a:outerShdw blurRad="28575" dist="31750" dir="13200000" algn="tl" rotWithShape="0">
                  <a:srgbClr val="000000">
                    <a:alpha val="25000"/>
                  </a:srgbClr>
                </a:outerShdw>
              </a:effectLst>
              <a:latin typeface="+mj-lt"/>
              <a:ea typeface="+mj-ea"/>
              <a:cs typeface="+mj-cs"/>
            </a:endParaRPr>
          </a:p>
          <a:p>
            <a:pPr algn="ctr" defTabSz="4572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600" b="1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Abhishek Bais, WASAE QURESHI, SUBARNA CHOWDHARY SOMA</a:t>
            </a:r>
          </a:p>
          <a:p>
            <a:pPr algn="ctr" defTabSz="4572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000" b="1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Graduate student comp SCI, SJSU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D317C4-88C7-4F40-9479-D14AA3E2DF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7650" y="1381720"/>
            <a:ext cx="10284036" cy="2056806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20796256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56651B3B-2F8A-4E48-BEA0-5D35421CE7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BE279E0-3AB9-46C2-9FBD-83BCA9A5ED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650" y="506010"/>
            <a:ext cx="6314728" cy="978782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112839B5-6527-4FE1-B5CA-71D5FFC47C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2752927"/>
            <a:ext cx="7566298" cy="8229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0A52196-9DAA-4E05-A376-08F7EBD157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526" y="3040424"/>
            <a:ext cx="6278852" cy="2354569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E12D8E2-6088-4997-A8C6-1794DA9E1D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66813" y="0"/>
            <a:ext cx="82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67C2A4-D1D7-469E-A936-B7F9AF2DAC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9724" y="268564"/>
            <a:ext cx="3440644" cy="294640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FAF10F47-1605-47C5-AE58-9062909AD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66299" y="3862989"/>
            <a:ext cx="4625702" cy="8228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547101F-E18E-4DD1-8F2B-E275D6BB11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79985" y="4649883"/>
            <a:ext cx="3440383" cy="1367551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4F9A7674-250C-44E4-A594-6510FF036D23}"/>
              </a:ext>
            </a:extLst>
          </p:cNvPr>
          <p:cNvSpPr txBox="1">
            <a:spLocks/>
          </p:cNvSpPr>
          <p:nvPr/>
        </p:nvSpPr>
        <p:spPr>
          <a:xfrm>
            <a:off x="607588" y="5809170"/>
            <a:ext cx="6794119" cy="93376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>
              <a:spcAft>
                <a:spcPts val="600"/>
              </a:spcAft>
            </a:pPr>
            <a:r>
              <a:rPr lang="en-US" sz="4800" b="1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BEST MODEL VGG16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7A2A048-66A9-4020-B53B-AA56081C7DAC}"/>
              </a:ext>
            </a:extLst>
          </p:cNvPr>
          <p:cNvSpPr txBox="1"/>
          <p:nvPr/>
        </p:nvSpPr>
        <p:spPr>
          <a:xfrm>
            <a:off x="8576110" y="3333408"/>
            <a:ext cx="2580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CONFUSION MATRIX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A6BEEF5-03E4-4F2C-B2F8-BB0E4DB2D1DC}"/>
              </a:ext>
            </a:extLst>
          </p:cNvPr>
          <p:cNvSpPr txBox="1"/>
          <p:nvPr/>
        </p:nvSpPr>
        <p:spPr>
          <a:xfrm>
            <a:off x="9263133" y="4242876"/>
            <a:ext cx="1232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SUPPORT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271B545-ECF2-4F34-A54E-0733F7D4308F}"/>
              </a:ext>
            </a:extLst>
          </p:cNvPr>
          <p:cNvSpPr txBox="1"/>
          <p:nvPr/>
        </p:nvSpPr>
        <p:spPr>
          <a:xfrm>
            <a:off x="1732547" y="5519659"/>
            <a:ext cx="4677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FEW COMMON ERRORS IN PREDICTION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741EDBD-CF91-46B3-BD15-76EB404E3D61}"/>
              </a:ext>
            </a:extLst>
          </p:cNvPr>
          <p:cNvSpPr txBox="1"/>
          <p:nvPr/>
        </p:nvSpPr>
        <p:spPr>
          <a:xfrm>
            <a:off x="2897454" y="1688685"/>
            <a:ext cx="1645972" cy="3687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ACCURACY</a:t>
            </a:r>
          </a:p>
        </p:txBody>
      </p:sp>
    </p:spTree>
    <p:extLst>
      <p:ext uri="{BB962C8B-B14F-4D97-AF65-F5344CB8AC3E}">
        <p14:creationId xmlns:p14="http://schemas.microsoft.com/office/powerpoint/2010/main" val="6023541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593119B-8D5D-4B17-AF32-EA7910F413BA}"/>
              </a:ext>
            </a:extLst>
          </p:cNvPr>
          <p:cNvSpPr txBox="1">
            <a:spLocks/>
          </p:cNvSpPr>
          <p:nvPr/>
        </p:nvSpPr>
        <p:spPr>
          <a:xfrm>
            <a:off x="1751012" y="4363271"/>
            <a:ext cx="8676222" cy="106680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>
              <a:spcAft>
                <a:spcPts val="600"/>
              </a:spcAft>
            </a:pPr>
            <a:r>
              <a:rPr lang="en-US" sz="4800" b="1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TENSORBOARD INTEGRATION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AFB51BC-54F9-47A0-87EC-DA063F583B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8557" y="640080"/>
            <a:ext cx="5110263" cy="3602736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DD11998-F65B-43CE-B645-A3E1FE8B435C}"/>
              </a:ext>
            </a:extLst>
          </p:cNvPr>
          <p:cNvSpPr txBox="1"/>
          <p:nvPr/>
        </p:nvSpPr>
        <p:spPr>
          <a:xfrm>
            <a:off x="5361271" y="5669279"/>
            <a:ext cx="3051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hlinkClick r:id="rId4"/>
              </a:rPr>
              <a:t>DEMO LINK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541844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/>
    </mc:Choice>
    <mc:Fallback xmlns="">
      <p:transition spd="slow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FA68B887-2080-4BE8-A000-AB94796D8505}"/>
              </a:ext>
            </a:extLst>
          </p:cNvPr>
          <p:cNvSpPr txBox="1">
            <a:spLocks/>
          </p:cNvSpPr>
          <p:nvPr/>
        </p:nvSpPr>
        <p:spPr>
          <a:xfrm>
            <a:off x="988630" y="4363271"/>
            <a:ext cx="10200986" cy="106680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>
              <a:spcAft>
                <a:spcPts val="600"/>
              </a:spcAft>
            </a:pPr>
            <a:r>
              <a:rPr lang="en-US" sz="4800" b="1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AUTOMATED PIPELINES WITH TFX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2C069419-B83B-4E10-A3EF-91A86B5D35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27382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00" name="Picture 4" descr="TensorFlow Extended (TFX) | ML Production Pipelines">
            <a:extLst>
              <a:ext uri="{FF2B5EF4-FFF2-40B4-BE49-F238E27FC236}">
                <a16:creationId xmlns:a16="http://schemas.microsoft.com/office/drawing/2014/main" id="{127CB95E-BE9E-40A0-B121-AEC6A3375A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0080" y="751650"/>
            <a:ext cx="5213604" cy="2932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Chart, box and whisker chart&#10;&#10;Description automatically generated">
            <a:extLst>
              <a:ext uri="{FF2B5EF4-FFF2-40B4-BE49-F238E27FC236}">
                <a16:creationId xmlns:a16="http://schemas.microsoft.com/office/drawing/2014/main" id="{B5A5EBAE-7C7B-4FFB-BD89-3E9FB782DE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8317" y="1250120"/>
            <a:ext cx="5213603" cy="1929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3546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E1750109-3B91-4506-B997-0CD8E35A14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242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E72D8D1B-59F6-4FF3-8547-9BBB6129F2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1331" y="480060"/>
            <a:ext cx="3442553" cy="2788074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2C444748-5A8D-4B53-89FE-42B455DFA2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25618" y="487090"/>
            <a:ext cx="3588171" cy="2781044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CD197F3-9930-47D7-92D2-E84DBD36E7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998" r="10650"/>
          <a:stretch/>
        </p:blipFill>
        <p:spPr>
          <a:xfrm>
            <a:off x="683081" y="638175"/>
            <a:ext cx="2951792" cy="2468623"/>
          </a:xfrm>
          <a:prstGeom prst="rect">
            <a:avLst/>
          </a:prstGeom>
        </p:spPr>
      </p:pic>
      <p:sp>
        <p:nvSpPr>
          <p:cNvPr id="53" name="Rectangle 52">
            <a:extLst>
              <a:ext uri="{FF2B5EF4-FFF2-40B4-BE49-F238E27FC236}">
                <a16:creationId xmlns:a16="http://schemas.microsoft.com/office/drawing/2014/main" id="{14044C96-7CFD-44DB-A579-D77B0D37C6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35998" y="487090"/>
            <a:ext cx="3588174" cy="2781044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0E9E1C-28CE-44B7-831F-D78853FB085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740" r="10259" b="3"/>
          <a:stretch/>
        </p:blipFill>
        <p:spPr>
          <a:xfrm>
            <a:off x="4499258" y="620034"/>
            <a:ext cx="2949077" cy="2468623"/>
          </a:xfrm>
          <a:prstGeom prst="rect">
            <a:avLst/>
          </a:prstGeom>
        </p:spPr>
      </p:pic>
      <p:sp>
        <p:nvSpPr>
          <p:cNvPr id="55" name="Rectangle 54">
            <a:extLst>
              <a:ext uri="{FF2B5EF4-FFF2-40B4-BE49-F238E27FC236}">
                <a16:creationId xmlns:a16="http://schemas.microsoft.com/office/drawing/2014/main" id="{8FC8C21F-9484-4A71-ABFA-6C10682FAC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1331" y="3603670"/>
            <a:ext cx="3442553" cy="2788074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F4FFA271-A10A-4AC3-8F06-E3313A197A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29502" y="3603670"/>
            <a:ext cx="3601167" cy="2788074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7F9FE375-3674-4B26-B67B-30AFAF78CC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25618" y="3610700"/>
            <a:ext cx="3588171" cy="2781044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56674378-5BB2-426C-87F2-12E465933A1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119" r="30329" b="-2"/>
          <a:stretch/>
        </p:blipFill>
        <p:spPr>
          <a:xfrm>
            <a:off x="8456578" y="3726632"/>
            <a:ext cx="2868471" cy="2401112"/>
          </a:xfrm>
          <a:prstGeom prst="rect">
            <a:avLst/>
          </a:prstGeom>
        </p:spPr>
      </p:pic>
      <p:pic>
        <p:nvPicPr>
          <p:cNvPr id="7" name="Picture 6" descr="Calendar&#10;&#10;Description automatically generated">
            <a:extLst>
              <a:ext uri="{FF2B5EF4-FFF2-40B4-BE49-F238E27FC236}">
                <a16:creationId xmlns:a16="http://schemas.microsoft.com/office/drawing/2014/main" id="{C36B55C9-82AD-43E3-AD6C-055437A058A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6116" r="20807" b="-3"/>
          <a:stretch/>
        </p:blipFill>
        <p:spPr>
          <a:xfrm>
            <a:off x="8456578" y="638175"/>
            <a:ext cx="2947013" cy="2464601"/>
          </a:xfrm>
          <a:prstGeom prst="rect">
            <a:avLst/>
          </a:prstGeom>
        </p:spPr>
      </p:pic>
      <p:pic>
        <p:nvPicPr>
          <p:cNvPr id="9" name="Picture 8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FE97DD24-2A68-4DF6-B187-9DFAA443D70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252" r="10050"/>
          <a:stretch/>
        </p:blipFill>
        <p:spPr>
          <a:xfrm>
            <a:off x="674654" y="3733772"/>
            <a:ext cx="2960219" cy="2475653"/>
          </a:xfrm>
          <a:prstGeom prst="rect">
            <a:avLst/>
          </a:prstGeom>
        </p:spPr>
      </p:pic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A2C5AD61-D7D1-49FB-ABD5-A503D00DBCD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025" r="-5" b="9682"/>
          <a:stretch/>
        </p:blipFill>
        <p:spPr>
          <a:xfrm>
            <a:off x="4495654" y="3726632"/>
            <a:ext cx="2952681" cy="247163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C5C7B4E-0B29-48D0-BB8E-4C236E29CF24}"/>
              </a:ext>
            </a:extLst>
          </p:cNvPr>
          <p:cNvSpPr txBox="1"/>
          <p:nvPr/>
        </p:nvSpPr>
        <p:spPr>
          <a:xfrm>
            <a:off x="1270535" y="3088657"/>
            <a:ext cx="1819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PRE-PROCESS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5080A2C-BBDE-4125-9AE0-CCA3C999A1CF}"/>
              </a:ext>
            </a:extLst>
          </p:cNvPr>
          <p:cNvSpPr txBox="1"/>
          <p:nvPr/>
        </p:nvSpPr>
        <p:spPr>
          <a:xfrm>
            <a:off x="5062407" y="3115659"/>
            <a:ext cx="1819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EXAMPLE GEN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CCE975E-2304-4591-B00E-61AAB2D5E135}"/>
              </a:ext>
            </a:extLst>
          </p:cNvPr>
          <p:cNvSpPr txBox="1"/>
          <p:nvPr/>
        </p:nvSpPr>
        <p:spPr>
          <a:xfrm>
            <a:off x="8966291" y="3088657"/>
            <a:ext cx="1955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STATISTICS GEN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9B25F25-37EE-43EE-8A00-6EA655A6DEF4}"/>
              </a:ext>
            </a:extLst>
          </p:cNvPr>
          <p:cNvSpPr txBox="1"/>
          <p:nvPr/>
        </p:nvSpPr>
        <p:spPr>
          <a:xfrm>
            <a:off x="683081" y="6219825"/>
            <a:ext cx="2782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EXAMPLES VALIDATOR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F19AF6A-EB3B-483E-BDCC-23A3FAF63D74}"/>
              </a:ext>
            </a:extLst>
          </p:cNvPr>
          <p:cNvSpPr txBox="1"/>
          <p:nvPr/>
        </p:nvSpPr>
        <p:spPr>
          <a:xfrm>
            <a:off x="5037631" y="6255540"/>
            <a:ext cx="1819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TRANSFORM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82F16F5-0D30-4907-8126-88661F684AC4}"/>
              </a:ext>
            </a:extLst>
          </p:cNvPr>
          <p:cNvSpPr txBox="1"/>
          <p:nvPr/>
        </p:nvSpPr>
        <p:spPr>
          <a:xfrm>
            <a:off x="8941515" y="6168093"/>
            <a:ext cx="1819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TRAINER</a:t>
            </a:r>
          </a:p>
        </p:txBody>
      </p:sp>
    </p:spTree>
    <p:extLst>
      <p:ext uri="{BB962C8B-B14F-4D97-AF65-F5344CB8AC3E}">
        <p14:creationId xmlns:p14="http://schemas.microsoft.com/office/powerpoint/2010/main" val="15395004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diagram, box and whisker chart&#10;&#10;Description automatically generated">
            <a:extLst>
              <a:ext uri="{FF2B5EF4-FFF2-40B4-BE49-F238E27FC236}">
                <a16:creationId xmlns:a16="http://schemas.microsoft.com/office/drawing/2014/main" id="{1565A0BC-846C-479A-95FF-DE3250D977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6059" b="940"/>
          <a:stretch/>
        </p:blipFill>
        <p:spPr>
          <a:xfrm>
            <a:off x="484632" y="2014941"/>
            <a:ext cx="3517119" cy="2821971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CD67800-37AC-4E14-89B0-F79DCB3FB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6560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189D944E-5398-48B2-AB18-937D5FDA9C4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433" r="39699"/>
          <a:stretch/>
        </p:blipFill>
        <p:spPr>
          <a:xfrm>
            <a:off x="8170023" y="2014941"/>
            <a:ext cx="3537345" cy="2835360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0F1788F-A5AE-4188-8274-F7F2E3833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959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832A7C54-91AA-47FD-BC3D-7A2173C2169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8749" r="1" b="1"/>
          <a:stretch/>
        </p:blipFill>
        <p:spPr>
          <a:xfrm>
            <a:off x="4478800" y="2014945"/>
            <a:ext cx="3517120" cy="282196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B25B57A-DC34-4A18-9AF2-24CF63E1C795}"/>
              </a:ext>
            </a:extLst>
          </p:cNvPr>
          <p:cNvSpPr txBox="1"/>
          <p:nvPr/>
        </p:nvSpPr>
        <p:spPr>
          <a:xfrm>
            <a:off x="8239225" y="5251848"/>
            <a:ext cx="34681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i="0" u="none" strike="noStrike" dirty="0">
                <a:effectLst/>
                <a:latin typeface="Arial" panose="020B0604020202020204" pitchFamily="34" charset="0"/>
              </a:rPr>
              <a:t>DEPLOYED ON GCP AI PLATFORM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538B461-1FC9-40E9-8ABA-E09038075CA6}"/>
              </a:ext>
            </a:extLst>
          </p:cNvPr>
          <p:cNvSpPr txBox="1"/>
          <p:nvPr/>
        </p:nvSpPr>
        <p:spPr>
          <a:xfrm>
            <a:off x="5327773" y="5251848"/>
            <a:ext cx="18191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CLOUD PLATFORM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691919F-0438-4CA9-AF40-D9EF83F05AE3}"/>
              </a:ext>
            </a:extLst>
          </p:cNvPr>
          <p:cNvSpPr txBox="1"/>
          <p:nvPr/>
        </p:nvSpPr>
        <p:spPr>
          <a:xfrm>
            <a:off x="897984" y="5284114"/>
            <a:ext cx="2954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TFX EVALUATOR, PUSHER</a:t>
            </a:r>
          </a:p>
        </p:txBody>
      </p:sp>
    </p:spTree>
    <p:extLst>
      <p:ext uri="{BB962C8B-B14F-4D97-AF65-F5344CB8AC3E}">
        <p14:creationId xmlns:p14="http://schemas.microsoft.com/office/powerpoint/2010/main" val="5805669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ounded Rectangle 7">
            <a:extLst>
              <a:ext uri="{FF2B5EF4-FFF2-40B4-BE49-F238E27FC236}">
                <a16:creationId xmlns:a16="http://schemas.microsoft.com/office/drawing/2014/main" id="{39E070B6-4D30-4C7F-8768-44810B0B40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7" y="620720"/>
            <a:ext cx="10928687" cy="5593813"/>
          </a:xfrm>
          <a:prstGeom prst="roundRect">
            <a:avLst>
              <a:gd name="adj" fmla="val 3812"/>
            </a:avLst>
          </a:prstGeom>
          <a:solidFill>
            <a:srgbClr val="FFFFFF"/>
          </a:solidFill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3B946A9-EF46-4423-8321-908FD62AF1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160" r="24546" b="-2"/>
          <a:stretch/>
        </p:blipFill>
        <p:spPr>
          <a:xfrm>
            <a:off x="1127345" y="1103321"/>
            <a:ext cx="4900032" cy="462997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0FD1818-5F99-4EF8-B16A-FDCD83983D9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63" r="30262"/>
          <a:stretch/>
        </p:blipFill>
        <p:spPr>
          <a:xfrm>
            <a:off x="6188243" y="1103321"/>
            <a:ext cx="4900032" cy="4629978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45325D10-950D-491B-A354-CB64F090CD4D}"/>
              </a:ext>
            </a:extLst>
          </p:cNvPr>
          <p:cNvSpPr txBox="1">
            <a:spLocks/>
          </p:cNvSpPr>
          <p:nvPr/>
        </p:nvSpPr>
        <p:spPr>
          <a:xfrm>
            <a:off x="1064132" y="5630333"/>
            <a:ext cx="10200986" cy="106680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>
              <a:spcAft>
                <a:spcPts val="600"/>
              </a:spcAft>
            </a:pPr>
            <a:r>
              <a:rPr lang="en-US" sz="2400" b="1" dirty="0">
                <a:solidFill>
                  <a:schemeClr val="tx1"/>
                </a:solidFill>
                <a:effectLst/>
                <a:latin typeface="Century Gothic" panose="020B0502020202020204" pitchFamily="34" charset="0"/>
              </a:rPr>
              <a:t>Running &amp; deploying Kubeflow pipelines, versioning</a:t>
            </a:r>
            <a:endParaRPr lang="en-US" sz="2400" b="1" dirty="0">
              <a:solidFill>
                <a:schemeClr val="tx1"/>
              </a:solidFill>
              <a:effectLst>
                <a:glow rad="38100">
                  <a:schemeClr val="bg1">
                    <a:lumMod val="65000"/>
                    <a:lumOff val="35000"/>
                    <a:alpha val="50000"/>
                  </a:schemeClr>
                </a:glow>
                <a:outerShdw blurRad="28575" dist="31750" dir="13200000" algn="tl" rotWithShape="0">
                  <a:srgbClr val="000000">
                    <a:alpha val="25000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13355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DE5F58-8230-4D8F-91D4-0EAD6F2571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4779872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36736AF1-EA88-4293-8AA7-81F2CEC94C81}"/>
              </a:ext>
            </a:extLst>
          </p:cNvPr>
          <p:cNvSpPr txBox="1">
            <a:spLocks/>
          </p:cNvSpPr>
          <p:nvPr/>
        </p:nvSpPr>
        <p:spPr>
          <a:xfrm>
            <a:off x="995507" y="5123667"/>
            <a:ext cx="10200986" cy="106680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>
              <a:spcAft>
                <a:spcPts val="600"/>
              </a:spcAft>
            </a:pPr>
            <a:r>
              <a:rPr lang="en-US" sz="4800" b="1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FLASK WEB APP HOSTED EC2</a:t>
            </a:r>
          </a:p>
          <a:p>
            <a:pPr algn="ctr">
              <a:spcAft>
                <a:spcPts val="600"/>
              </a:spcAft>
            </a:pPr>
            <a:r>
              <a:rPr lang="en-US" sz="1800" b="0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MAKES GOOGLEapi  CALLS TO model (latest) deployed on GCP</a:t>
            </a:r>
            <a:endParaRPr lang="en-US" sz="4800" b="1" dirty="0">
              <a:solidFill>
                <a:schemeClr val="tx1"/>
              </a:solidFill>
              <a:effectLst>
                <a:glow rad="38100">
                  <a:schemeClr val="bg1">
                    <a:lumMod val="65000"/>
                    <a:lumOff val="35000"/>
                    <a:alpha val="50000"/>
                  </a:schemeClr>
                </a:glow>
                <a:outerShdw blurRad="28575" dist="31750" dir="13200000" algn="tl" rotWithShape="0">
                  <a:srgbClr val="000000">
                    <a:alpha val="25000"/>
                  </a:srgbClr>
                </a:outerShdw>
              </a:effectLst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FAA6BE8-4043-4772-8434-6A8280E6B402}"/>
              </a:ext>
            </a:extLst>
          </p:cNvPr>
          <p:cNvSpPr txBox="1"/>
          <p:nvPr/>
        </p:nvSpPr>
        <p:spPr>
          <a:xfrm>
            <a:off x="4849528" y="6349597"/>
            <a:ext cx="2492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DEMO LINK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89778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>
            <a:extLst>
              <a:ext uri="{FF2B5EF4-FFF2-40B4-BE49-F238E27FC236}">
                <a16:creationId xmlns:a16="http://schemas.microsoft.com/office/drawing/2014/main" id="{81E11CDF-2172-467A-9AAC-F9CF8D465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1020529"/>
            <a:ext cx="5943600" cy="2333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4E54607-DB29-4F13-96E6-718D42128FB0}"/>
              </a:ext>
            </a:extLst>
          </p:cNvPr>
          <p:cNvSpPr txBox="1"/>
          <p:nvPr/>
        </p:nvSpPr>
        <p:spPr>
          <a:xfrm>
            <a:off x="4417996" y="5837471"/>
            <a:ext cx="50243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BIG PICTURE</a:t>
            </a:r>
          </a:p>
        </p:txBody>
      </p:sp>
      <p:graphicFrame>
        <p:nvGraphicFramePr>
          <p:cNvPr id="9220" name="Title 1">
            <a:extLst>
              <a:ext uri="{FF2B5EF4-FFF2-40B4-BE49-F238E27FC236}">
                <a16:creationId xmlns:a16="http://schemas.microsoft.com/office/drawing/2014/main" id="{E7DC3D77-A3D4-462E-A148-4408A5E37074}"/>
              </a:ext>
            </a:extLst>
          </p:cNvPr>
          <p:cNvGraphicFramePr/>
          <p:nvPr/>
        </p:nvGraphicFramePr>
        <p:xfrm>
          <a:off x="1197637" y="3503847"/>
          <a:ext cx="10200986" cy="19169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722284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9357680A-87F7-4436-B36D-2B7BBA8D9097}"/>
              </a:ext>
            </a:extLst>
          </p:cNvPr>
          <p:cNvSpPr txBox="1">
            <a:spLocks/>
          </p:cNvSpPr>
          <p:nvPr/>
        </p:nvSpPr>
        <p:spPr>
          <a:xfrm>
            <a:off x="1751012" y="3883741"/>
            <a:ext cx="8676222" cy="133595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>
              <a:spcAft>
                <a:spcPts val="600"/>
              </a:spcAft>
            </a:pPr>
            <a:r>
              <a:rPr lang="en-US" sz="4400" b="1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TEAM MEMBER CONTRIBUTIONS</a:t>
            </a:r>
          </a:p>
        </p:txBody>
      </p:sp>
      <p:sp>
        <p:nvSpPr>
          <p:cNvPr id="20" name="Rounded Rectangle 7">
            <a:extLst>
              <a:ext uri="{FF2B5EF4-FFF2-40B4-BE49-F238E27FC236}">
                <a16:creationId xmlns:a16="http://schemas.microsoft.com/office/drawing/2014/main" id="{17A9517C-895B-4178-BFF8-7AD963B69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0307" y="824487"/>
            <a:ext cx="7811386" cy="2983054"/>
          </a:xfrm>
          <a:prstGeom prst="roundRect">
            <a:avLst>
              <a:gd name="adj" fmla="val 5238"/>
            </a:avLst>
          </a:prstGeom>
          <a:solidFill>
            <a:srgbClr val="FFFFFF"/>
          </a:solidFill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13DF26-C04F-4A64-867D-CA749EA160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1901" y="1335929"/>
            <a:ext cx="3657600" cy="1910465"/>
          </a:xfrm>
          <a:custGeom>
            <a:avLst/>
            <a:gdLst/>
            <a:ahLst/>
            <a:cxnLst/>
            <a:rect l="l" t="t" r="r" b="b"/>
            <a:pathLst>
              <a:path w="3657600" h="2651760">
                <a:moveTo>
                  <a:pt x="100793" y="0"/>
                </a:moveTo>
                <a:lnTo>
                  <a:pt x="3657600" y="0"/>
                </a:lnTo>
                <a:lnTo>
                  <a:pt x="3657600" y="2651760"/>
                </a:lnTo>
                <a:lnTo>
                  <a:pt x="100793" y="2651760"/>
                </a:lnTo>
                <a:cubicBezTo>
                  <a:pt x="45127" y="2651760"/>
                  <a:pt x="0" y="2606633"/>
                  <a:pt x="0" y="2550967"/>
                </a:cubicBezTo>
                <a:lnTo>
                  <a:pt x="0" y="100793"/>
                </a:lnTo>
                <a:cubicBezTo>
                  <a:pt x="0" y="45127"/>
                  <a:pt x="45127" y="0"/>
                  <a:pt x="100793" y="0"/>
                </a:cubicBezTo>
                <a:close/>
              </a:path>
            </a:pathLst>
          </a:cu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8F1E149-5D76-4C51-A960-AB0229456A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3315" y="1335929"/>
            <a:ext cx="3656395" cy="1910466"/>
          </a:xfrm>
          <a:custGeom>
            <a:avLst/>
            <a:gdLst/>
            <a:ahLst/>
            <a:cxnLst/>
            <a:rect l="l" t="t" r="r" b="b"/>
            <a:pathLst>
              <a:path w="3656395" h="2651760">
                <a:moveTo>
                  <a:pt x="0" y="0"/>
                </a:moveTo>
                <a:lnTo>
                  <a:pt x="3555602" y="0"/>
                </a:lnTo>
                <a:cubicBezTo>
                  <a:pt x="3611268" y="0"/>
                  <a:pt x="3656395" y="45127"/>
                  <a:pt x="3656395" y="100793"/>
                </a:cubicBezTo>
                <a:lnTo>
                  <a:pt x="3656395" y="2550967"/>
                </a:lnTo>
                <a:cubicBezTo>
                  <a:pt x="3656395" y="2606633"/>
                  <a:pt x="3611268" y="2651760"/>
                  <a:pt x="3555602" y="2651760"/>
                </a:cubicBezTo>
                <a:lnTo>
                  <a:pt x="0" y="265176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4714494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22793399-FA92-4B21-B8C9-46EC78DD2035}"/>
              </a:ext>
            </a:extLst>
          </p:cNvPr>
          <p:cNvSpPr txBox="1">
            <a:spLocks/>
          </p:cNvSpPr>
          <p:nvPr/>
        </p:nvSpPr>
        <p:spPr>
          <a:xfrm>
            <a:off x="1751012" y="4363271"/>
            <a:ext cx="8676222" cy="106680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3400" b="1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DEEP TRANSFER LEARNING CAN PROVIDE EARLY, ACCURATE DETECTION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CAEECC0-6170-401F-99C8-D91872279D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3467" y="640080"/>
            <a:ext cx="4740442" cy="3602736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17170803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B3170FF-6160-40C5-8E8D-C6AB6634695F}"/>
              </a:ext>
            </a:extLst>
          </p:cNvPr>
          <p:cNvSpPr txBox="1"/>
          <p:nvPr/>
        </p:nvSpPr>
        <p:spPr>
          <a:xfrm>
            <a:off x="7803607" y="1692608"/>
            <a:ext cx="4007468" cy="321627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2400" b="1" i="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The American Cancer Society's estimates for 2021</a:t>
            </a:r>
          </a:p>
          <a:p>
            <a:pPr marL="342900" indent="-342900" defTabSz="45720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sz="2400" b="0" i="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281,550 new cases of invasive breast cancer</a:t>
            </a:r>
          </a:p>
          <a:p>
            <a:pPr marL="342900" indent="-342900" defTabSz="45720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sz="2400" b="0" i="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43,600 women will die from breast cancer</a:t>
            </a:r>
          </a:p>
        </p:txBody>
      </p:sp>
      <p:pic>
        <p:nvPicPr>
          <p:cNvPr id="4" name="Picture 3" descr="Text&#10;&#10;Description automatically generated with medium confidence">
            <a:extLst>
              <a:ext uri="{FF2B5EF4-FFF2-40B4-BE49-F238E27FC236}">
                <a16:creationId xmlns:a16="http://schemas.microsoft.com/office/drawing/2014/main" id="{96748DD5-C94D-4384-91D8-55CF930E45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123" y="1565346"/>
            <a:ext cx="6916633" cy="2974152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D7E21E3-295C-4A68-B4CD-52005E079D98}"/>
              </a:ext>
            </a:extLst>
          </p:cNvPr>
          <p:cNvSpPr txBox="1">
            <a:spLocks/>
          </p:cNvSpPr>
          <p:nvPr/>
        </p:nvSpPr>
        <p:spPr>
          <a:xfrm>
            <a:off x="955383" y="5113891"/>
            <a:ext cx="8676222" cy="106680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4800" b="1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EARLY, ACCURATE DETECTION OF CANCER CAN SAVE LIVES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C6F5485-D5F2-48A5-B18E-2ED0218D62CA}"/>
              </a:ext>
            </a:extLst>
          </p:cNvPr>
          <p:cNvSpPr txBox="1"/>
          <p:nvPr/>
        </p:nvSpPr>
        <p:spPr>
          <a:xfrm>
            <a:off x="1915428" y="4647327"/>
            <a:ext cx="4735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Pic Credits: PA Department of Health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03678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5B3FFD50-FD95-431E-84CE-95E06ED3E520}"/>
              </a:ext>
            </a:extLst>
          </p:cNvPr>
          <p:cNvSpPr txBox="1">
            <a:spLocks/>
          </p:cNvSpPr>
          <p:nvPr/>
        </p:nvSpPr>
        <p:spPr>
          <a:xfrm>
            <a:off x="995507" y="4836246"/>
            <a:ext cx="10200986" cy="106680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3400" b="1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TRADITIONAL METHODS OF DETECTION SUCH AS MAMMOGRAPHY REQUIRE EXPERTS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C069419-B83B-4E10-A3EF-91A86B5D35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27382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81F68C-29F0-4432-A4D8-B0765C48B4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3965" y="640079"/>
            <a:ext cx="3545834" cy="315579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CB581BE-AD07-4821-AB4D-115F62D5EE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4413" y="640080"/>
            <a:ext cx="5141410" cy="314911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1266B82-F9C2-4F31-8029-421D338A9035}"/>
              </a:ext>
            </a:extLst>
          </p:cNvPr>
          <p:cNvSpPr txBox="1"/>
          <p:nvPr/>
        </p:nvSpPr>
        <p:spPr>
          <a:xfrm>
            <a:off x="3734602" y="4408370"/>
            <a:ext cx="5322771" cy="375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5"/>
              </a:rPr>
              <a:t>Pic Credits: A Cancerous Word Press Report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57007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534C138-3E39-4CF6-B298-CA048154FBB5}"/>
              </a:ext>
            </a:extLst>
          </p:cNvPr>
          <p:cNvSpPr txBox="1">
            <a:spLocks/>
          </p:cNvSpPr>
          <p:nvPr/>
        </p:nvSpPr>
        <p:spPr>
          <a:xfrm>
            <a:off x="1755577" y="4595567"/>
            <a:ext cx="8676222" cy="106680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 b="1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DOMAIN TRANSFER LEARNING PROVIDES ABILITY FOR FAST, ACCURATE DETECTION REDUCING EXPERT RELIANCE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633C2E-C9BB-4E03-8FF6-017B3107FA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0838" y="640080"/>
            <a:ext cx="7505701" cy="3602736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D2AFA8F-C4E4-4372-A3DA-C35C4340BDC0}"/>
              </a:ext>
            </a:extLst>
          </p:cNvPr>
          <p:cNvSpPr txBox="1"/>
          <p:nvPr/>
        </p:nvSpPr>
        <p:spPr>
          <a:xfrm>
            <a:off x="3128210" y="4234526"/>
            <a:ext cx="6352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Pic Credits: Journal of American College of Radiology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26432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8DB5909-1585-490A-8395-E2E9604A9E93}"/>
              </a:ext>
            </a:extLst>
          </p:cNvPr>
          <p:cNvSpPr txBox="1"/>
          <p:nvPr/>
        </p:nvSpPr>
        <p:spPr>
          <a:xfrm>
            <a:off x="6293575" y="1174282"/>
            <a:ext cx="5451627" cy="161704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24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		</a:t>
            </a:r>
            <a:r>
              <a:rPr lang="en-US" sz="2600" b="1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IMBALANCED INPUT</a:t>
            </a:r>
            <a:endParaRPr lang="en-US" sz="2600" b="1" i="0" u="none" strike="noStrike" cap="small" dirty="0"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7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 marL="285750" indent="-285750" defTabSz="45720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sz="2400" b="0" i="0" u="none" strike="noStrike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397476 BENIGN CANCER IMAGES</a:t>
            </a:r>
          </a:p>
          <a:p>
            <a:pPr marL="285750" indent="-285750" defTabSz="45720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sz="2400" b="0" i="0" u="none" strike="noStrike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157572 MALIGNANT CANCER IMAGES</a:t>
            </a:r>
            <a:endParaRPr lang="en-US" sz="2400" cap="small" dirty="0"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7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010D2526-26A2-4183-9E73-6225C22B45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39444" y="894066"/>
            <a:ext cx="5451627" cy="2112505"/>
          </a:xfrm>
          <a:prstGeom prst="roundRect">
            <a:avLst>
              <a:gd name="adj" fmla="val 3517"/>
            </a:avLst>
          </a:prstGeom>
          <a:noFill/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BE1CF2C8-A896-4CBE-953D-6F9FA1244F05}"/>
              </a:ext>
            </a:extLst>
          </p:cNvPr>
          <p:cNvSpPr txBox="1">
            <a:spLocks/>
          </p:cNvSpPr>
          <p:nvPr/>
        </p:nvSpPr>
        <p:spPr>
          <a:xfrm>
            <a:off x="889629" y="5536661"/>
            <a:ext cx="10200986" cy="106680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3400" b="1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DATASET details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ACE6EC56-040F-4361-9F16-E8DD7BC909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444" y="3451678"/>
            <a:ext cx="5419725" cy="1962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AEA1788-20F0-4317-AC52-F6211C8B523B}"/>
              </a:ext>
            </a:extLst>
          </p:cNvPr>
          <p:cNvSpPr txBox="1"/>
          <p:nvPr/>
        </p:nvSpPr>
        <p:spPr>
          <a:xfrm>
            <a:off x="6293575" y="3298038"/>
            <a:ext cx="5451627" cy="153727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/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2400" b="1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		BALANCED FOR STUDY</a:t>
            </a:r>
          </a:p>
          <a:p>
            <a:pPr marL="285750" indent="-285750" defTabSz="45720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sz="24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2500</a:t>
            </a:r>
            <a:r>
              <a:rPr lang="en-US" sz="2400" b="0" i="0" u="none" strike="noStrike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BENIGN CANCER IMAGES</a:t>
            </a:r>
          </a:p>
          <a:p>
            <a:pPr marL="285750" indent="-285750" defTabSz="45720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sz="24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2500</a:t>
            </a:r>
            <a:r>
              <a:rPr lang="en-US" sz="2400" b="0" i="0" u="none" strike="noStrike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MALIGNANT CANCER IMAGES</a:t>
            </a:r>
            <a:endParaRPr lang="en-US" sz="2400" cap="small" dirty="0"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7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0D8610-301D-45F3-9D2E-3890455BEA7B}"/>
              </a:ext>
            </a:extLst>
          </p:cNvPr>
          <p:cNvSpPr txBox="1"/>
          <p:nvPr/>
        </p:nvSpPr>
        <p:spPr>
          <a:xfrm>
            <a:off x="739444" y="5534720"/>
            <a:ext cx="8845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5"/>
              </a:rPr>
              <a:t>Breast Cancer Histopathology Images, Case Western Reserve University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03925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74A6FFE3-265B-4BCA-80E0-496AF6A98B2D}"/>
              </a:ext>
            </a:extLst>
          </p:cNvPr>
          <p:cNvSpPr txBox="1">
            <a:spLocks/>
          </p:cNvSpPr>
          <p:nvPr/>
        </p:nvSpPr>
        <p:spPr>
          <a:xfrm>
            <a:off x="1675593" y="5114934"/>
            <a:ext cx="8676222" cy="93376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>
              <a:spcAft>
                <a:spcPts val="600"/>
              </a:spcAft>
            </a:pPr>
            <a:r>
              <a:rPr lang="en-US" sz="4800" b="1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Study methodology</a:t>
            </a:r>
          </a:p>
        </p:txBody>
      </p:sp>
      <p:sp>
        <p:nvSpPr>
          <p:cNvPr id="1030" name="Rounded Rectangle 7">
            <a:extLst>
              <a:ext uri="{FF2B5EF4-FFF2-40B4-BE49-F238E27FC236}">
                <a16:creationId xmlns:a16="http://schemas.microsoft.com/office/drawing/2014/main" id="{17A9517C-895B-4178-BFF8-7AD963B69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0307" y="824487"/>
            <a:ext cx="7811386" cy="2983054"/>
          </a:xfrm>
          <a:prstGeom prst="roundRect">
            <a:avLst>
              <a:gd name="adj" fmla="val 5238"/>
            </a:avLst>
          </a:prstGeom>
          <a:solidFill>
            <a:srgbClr val="FFFFFF"/>
          </a:solidFill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7E3C0FE-3211-45EA-B01C-6B6FB00EAC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56104" y="1378754"/>
            <a:ext cx="3657600" cy="1874520"/>
          </a:xfrm>
          <a:custGeom>
            <a:avLst/>
            <a:gdLst/>
            <a:ahLst/>
            <a:cxnLst/>
            <a:rect l="l" t="t" r="r" b="b"/>
            <a:pathLst>
              <a:path w="3657600" h="2651760">
                <a:moveTo>
                  <a:pt x="100793" y="0"/>
                </a:moveTo>
                <a:lnTo>
                  <a:pt x="3657600" y="0"/>
                </a:lnTo>
                <a:lnTo>
                  <a:pt x="3657600" y="2651760"/>
                </a:lnTo>
                <a:lnTo>
                  <a:pt x="100793" y="2651760"/>
                </a:lnTo>
                <a:cubicBezTo>
                  <a:pt x="45127" y="2651760"/>
                  <a:pt x="0" y="2606633"/>
                  <a:pt x="0" y="2550967"/>
                </a:cubicBezTo>
                <a:lnTo>
                  <a:pt x="0" y="100793"/>
                </a:lnTo>
                <a:cubicBezTo>
                  <a:pt x="0" y="45127"/>
                  <a:pt x="45127" y="0"/>
                  <a:pt x="100793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5E824504-395D-4034-AFE4-2F536CA2CE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63553" y="990134"/>
            <a:ext cx="2874536" cy="2651760"/>
          </a:xfrm>
          <a:custGeom>
            <a:avLst/>
            <a:gdLst/>
            <a:ahLst/>
            <a:cxnLst/>
            <a:rect l="l" t="t" r="r" b="b"/>
            <a:pathLst>
              <a:path w="3656395" h="2651760">
                <a:moveTo>
                  <a:pt x="0" y="0"/>
                </a:moveTo>
                <a:lnTo>
                  <a:pt x="3555602" y="0"/>
                </a:lnTo>
                <a:cubicBezTo>
                  <a:pt x="3611268" y="0"/>
                  <a:pt x="3656395" y="45127"/>
                  <a:pt x="3656395" y="100793"/>
                </a:cubicBezTo>
                <a:lnTo>
                  <a:pt x="3656395" y="2550967"/>
                </a:lnTo>
                <a:cubicBezTo>
                  <a:pt x="3656395" y="2606633"/>
                  <a:pt x="3611268" y="2651760"/>
                  <a:pt x="3555602" y="2651760"/>
                </a:cubicBezTo>
                <a:lnTo>
                  <a:pt x="0" y="265176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E6E986E-F390-4FC0-B4A3-B9A7374E89BD}"/>
              </a:ext>
            </a:extLst>
          </p:cNvPr>
          <p:cNvSpPr txBox="1"/>
          <p:nvPr/>
        </p:nvSpPr>
        <p:spPr>
          <a:xfrm>
            <a:off x="2356104" y="4032985"/>
            <a:ext cx="3739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CNN + CUSTOM DNN LAYERS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2011B66-FA1C-4B1D-99E9-CE392E9ABEEE}"/>
              </a:ext>
            </a:extLst>
          </p:cNvPr>
          <p:cNvSpPr txBox="1"/>
          <p:nvPr/>
        </p:nvSpPr>
        <p:spPr>
          <a:xfrm>
            <a:off x="6391669" y="4060256"/>
            <a:ext cx="3739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CNN + LSTM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A348C2-C232-4A49-8C03-DA5D392ACBDA}"/>
              </a:ext>
            </a:extLst>
          </p:cNvPr>
          <p:cNvSpPr txBox="1"/>
          <p:nvPr/>
        </p:nvSpPr>
        <p:spPr>
          <a:xfrm>
            <a:off x="2356105" y="4435460"/>
            <a:ext cx="76455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5"/>
              </a:rPr>
              <a:t>Pic Credits: Md. </a:t>
            </a:r>
            <a:r>
              <a:rPr lang="en-US" dirty="0" err="1">
                <a:hlinkClick r:id="rId5"/>
              </a:rPr>
              <a:t>Zabirul</a:t>
            </a:r>
            <a:r>
              <a:rPr lang="en-US" dirty="0">
                <a:hlinkClick r:id="rId5"/>
              </a:rPr>
              <a:t> Islam, Md. </a:t>
            </a:r>
            <a:r>
              <a:rPr lang="en-US" dirty="0" err="1">
                <a:hlinkClick r:id="rId5"/>
              </a:rPr>
              <a:t>Milon</a:t>
            </a:r>
            <a:r>
              <a:rPr lang="en-US" dirty="0">
                <a:hlinkClick r:id="rId5"/>
              </a:rPr>
              <a:t> Islam, Amanullah </a:t>
            </a:r>
            <a:r>
              <a:rPr lang="en-US" dirty="0" err="1">
                <a:hlinkClick r:id="rId5"/>
              </a:rPr>
              <a:t>Asraf</a:t>
            </a:r>
            <a:r>
              <a:rPr lang="en-US" dirty="0">
                <a:hlinkClick r:id="rId5"/>
              </a:rPr>
              <a:t>, Science Direct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538250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A13EB5E5-E011-470F-AF66-805447051C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31251" y="443132"/>
            <a:ext cx="9552792" cy="3701705"/>
          </a:xfrm>
          <a:custGeom>
            <a:avLst/>
            <a:gdLst/>
            <a:ahLst/>
            <a:cxnLst/>
            <a:rect l="l" t="t" r="r" b="b"/>
            <a:pathLst>
              <a:path w="3416888" h="2057399">
                <a:moveTo>
                  <a:pt x="120172" y="0"/>
                </a:moveTo>
                <a:lnTo>
                  <a:pt x="3296716" y="0"/>
                </a:lnTo>
                <a:cubicBezTo>
                  <a:pt x="3363085" y="0"/>
                  <a:pt x="3416888" y="53803"/>
                  <a:pt x="3416888" y="120172"/>
                </a:cubicBezTo>
                <a:lnTo>
                  <a:pt x="3416888" y="2057399"/>
                </a:lnTo>
                <a:lnTo>
                  <a:pt x="0" y="2057399"/>
                </a:lnTo>
                <a:lnTo>
                  <a:pt x="0" y="120172"/>
                </a:lnTo>
                <a:cubicBezTo>
                  <a:pt x="0" y="53803"/>
                  <a:pt x="53803" y="0"/>
                  <a:pt x="120172" y="0"/>
                </a:cubicBezTo>
                <a:close/>
              </a:path>
            </a:pathLst>
          </a:custGeom>
          <a:noFill/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8F46A4C-4D8F-4A0F-8A3B-FB0404C155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2050" y="3029800"/>
            <a:ext cx="4765597" cy="2394712"/>
          </a:xfrm>
          <a:custGeom>
            <a:avLst/>
            <a:gdLst/>
            <a:ahLst/>
            <a:cxnLst/>
            <a:rect l="l" t="t" r="r" b="b"/>
            <a:pathLst>
              <a:path w="3416888" h="3240120">
                <a:moveTo>
                  <a:pt x="0" y="0"/>
                </a:moveTo>
                <a:lnTo>
                  <a:pt x="3416888" y="0"/>
                </a:lnTo>
                <a:lnTo>
                  <a:pt x="3416888" y="3119948"/>
                </a:lnTo>
                <a:cubicBezTo>
                  <a:pt x="3416888" y="3186317"/>
                  <a:pt x="3363085" y="3240120"/>
                  <a:pt x="3296716" y="3240120"/>
                </a:cubicBezTo>
                <a:lnTo>
                  <a:pt x="120172" y="3240120"/>
                </a:lnTo>
                <a:cubicBezTo>
                  <a:pt x="53803" y="3240120"/>
                  <a:pt x="0" y="3186317"/>
                  <a:pt x="0" y="3119948"/>
                </a:cubicBezTo>
                <a:close/>
              </a:path>
            </a:pathLst>
          </a:cu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35A6BB51-7617-4727-BD7F-A7CD379652F1}"/>
              </a:ext>
            </a:extLst>
          </p:cNvPr>
          <p:cNvSpPr txBox="1">
            <a:spLocks/>
          </p:cNvSpPr>
          <p:nvPr/>
        </p:nvSpPr>
        <p:spPr>
          <a:xfrm>
            <a:off x="1131251" y="5424512"/>
            <a:ext cx="10270851" cy="9903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b="1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rPr>
              <a:t>MACHINE LEARNING STAGES AND CNN MODELS </a:t>
            </a:r>
          </a:p>
        </p:txBody>
      </p:sp>
    </p:spTree>
    <p:extLst>
      <p:ext uri="{BB962C8B-B14F-4D97-AF65-F5344CB8AC3E}">
        <p14:creationId xmlns:p14="http://schemas.microsoft.com/office/powerpoint/2010/main" val="11129804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82BF3E2-EB0E-40D6-8835-2367A5316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48480" y="1563968"/>
            <a:ext cx="6043520" cy="5294033"/>
          </a:xfrm>
          <a:custGeom>
            <a:avLst/>
            <a:gdLst>
              <a:gd name="connsiteX0" fmla="*/ 3600823 w 6043520"/>
              <a:gd name="connsiteY0" fmla="*/ 0 h 5294033"/>
              <a:gd name="connsiteX1" fmla="*/ 5891281 w 6043520"/>
              <a:gd name="connsiteY1" fmla="*/ 822253 h 5294033"/>
              <a:gd name="connsiteX2" fmla="*/ 6043520 w 6043520"/>
              <a:gd name="connsiteY2" fmla="*/ 960617 h 5294033"/>
              <a:gd name="connsiteX3" fmla="*/ 6043520 w 6043520"/>
              <a:gd name="connsiteY3" fmla="*/ 5294033 h 5294033"/>
              <a:gd name="connsiteX4" fmla="*/ 423445 w 6043520"/>
              <a:gd name="connsiteY4" fmla="*/ 5294033 h 5294033"/>
              <a:gd name="connsiteX5" fmla="*/ 282971 w 6043520"/>
              <a:gd name="connsiteY5" fmla="*/ 5002426 h 5294033"/>
              <a:gd name="connsiteX6" fmla="*/ 0 w 6043520"/>
              <a:gd name="connsiteY6" fmla="*/ 3600823 h 5294033"/>
              <a:gd name="connsiteX7" fmla="*/ 3600823 w 6043520"/>
              <a:gd name="connsiteY7" fmla="*/ 0 h 52940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43520" h="5294033">
                <a:moveTo>
                  <a:pt x="3600823" y="0"/>
                </a:moveTo>
                <a:cubicBezTo>
                  <a:pt x="4470871" y="0"/>
                  <a:pt x="5268847" y="308574"/>
                  <a:pt x="5891281" y="822253"/>
                </a:cubicBezTo>
                <a:lnTo>
                  <a:pt x="6043520" y="960617"/>
                </a:lnTo>
                <a:lnTo>
                  <a:pt x="6043520" y="5294033"/>
                </a:lnTo>
                <a:lnTo>
                  <a:pt x="423445" y="5294033"/>
                </a:lnTo>
                <a:lnTo>
                  <a:pt x="282971" y="5002426"/>
                </a:lnTo>
                <a:cubicBezTo>
                  <a:pt x="100759" y="4571630"/>
                  <a:pt x="0" y="4097993"/>
                  <a:pt x="0" y="3600823"/>
                </a:cubicBezTo>
                <a:cubicBezTo>
                  <a:pt x="0" y="1612143"/>
                  <a:pt x="1612143" y="0"/>
                  <a:pt x="3600823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CB6FFAAC-8A48-4FBF-BAFE-BAD3676940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83728" y="1699214"/>
            <a:ext cx="5908273" cy="5158786"/>
          </a:xfrm>
          <a:custGeom>
            <a:avLst/>
            <a:gdLst>
              <a:gd name="connsiteX0" fmla="*/ 3465576 w 5908273"/>
              <a:gd name="connsiteY0" fmla="*/ 0 h 5158786"/>
              <a:gd name="connsiteX1" fmla="*/ 5670004 w 5908273"/>
              <a:gd name="connsiteY1" fmla="*/ 791369 h 5158786"/>
              <a:gd name="connsiteX2" fmla="*/ 5908273 w 5908273"/>
              <a:gd name="connsiteY2" fmla="*/ 1007923 h 5158786"/>
              <a:gd name="connsiteX3" fmla="*/ 5908273 w 5908273"/>
              <a:gd name="connsiteY3" fmla="*/ 5158786 h 5158786"/>
              <a:gd name="connsiteX4" fmla="*/ 443374 w 5908273"/>
              <a:gd name="connsiteY4" fmla="*/ 5158786 h 5158786"/>
              <a:gd name="connsiteX5" fmla="*/ 418277 w 5908273"/>
              <a:gd name="connsiteY5" fmla="*/ 5117476 h 5158786"/>
              <a:gd name="connsiteX6" fmla="*/ 0 w 5908273"/>
              <a:gd name="connsiteY6" fmla="*/ 3465576 h 5158786"/>
              <a:gd name="connsiteX7" fmla="*/ 3465576 w 5908273"/>
              <a:gd name="connsiteY7" fmla="*/ 0 h 5158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08273" h="5158786">
                <a:moveTo>
                  <a:pt x="3465576" y="0"/>
                </a:moveTo>
                <a:cubicBezTo>
                  <a:pt x="4302945" y="0"/>
                  <a:pt x="5070948" y="296984"/>
                  <a:pt x="5670004" y="791369"/>
                </a:cubicBezTo>
                <a:lnTo>
                  <a:pt x="5908273" y="1007923"/>
                </a:lnTo>
                <a:lnTo>
                  <a:pt x="5908273" y="5158786"/>
                </a:lnTo>
                <a:lnTo>
                  <a:pt x="443374" y="5158786"/>
                </a:lnTo>
                <a:lnTo>
                  <a:pt x="418277" y="5117476"/>
                </a:lnTo>
                <a:cubicBezTo>
                  <a:pt x="151523" y="4626427"/>
                  <a:pt x="0" y="4063697"/>
                  <a:pt x="0" y="3465576"/>
                </a:cubicBezTo>
                <a:cubicBezTo>
                  <a:pt x="0" y="1551591"/>
                  <a:pt x="1551591" y="0"/>
                  <a:pt x="346557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81E86DD-89E6-42B2-8675-84B7C56BFF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50534" y="1716727"/>
            <a:ext cx="4572000" cy="45720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440EF577-B6F8-4C57-B956-AB860B388E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87694" y="1853886"/>
            <a:ext cx="4297680" cy="4297680"/>
          </a:xfrm>
          <a:custGeom>
            <a:avLst/>
            <a:gdLst>
              <a:gd name="connsiteX0" fmla="*/ 2148840 w 4297680"/>
              <a:gd name="connsiteY0" fmla="*/ 0 h 4297680"/>
              <a:gd name="connsiteX1" fmla="*/ 4297680 w 4297680"/>
              <a:gd name="connsiteY1" fmla="*/ 2148840 h 4297680"/>
              <a:gd name="connsiteX2" fmla="*/ 2148840 w 4297680"/>
              <a:gd name="connsiteY2" fmla="*/ 4297680 h 4297680"/>
              <a:gd name="connsiteX3" fmla="*/ 0 w 4297680"/>
              <a:gd name="connsiteY3" fmla="*/ 2148840 h 4297680"/>
              <a:gd name="connsiteX4" fmla="*/ 2148840 w 4297680"/>
              <a:gd name="connsiteY4" fmla="*/ 0 h 4297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97680" h="4297680">
                <a:moveTo>
                  <a:pt x="2148840" y="0"/>
                </a:moveTo>
                <a:cubicBezTo>
                  <a:pt x="3335612" y="0"/>
                  <a:pt x="4297680" y="962068"/>
                  <a:pt x="4297680" y="2148840"/>
                </a:cubicBezTo>
                <a:cubicBezTo>
                  <a:pt x="4297680" y="3335612"/>
                  <a:pt x="3335612" y="4297680"/>
                  <a:pt x="2148840" y="4297680"/>
                </a:cubicBezTo>
                <a:cubicBezTo>
                  <a:pt x="962068" y="4297680"/>
                  <a:pt x="0" y="3335612"/>
                  <a:pt x="0" y="2148840"/>
                </a:cubicBezTo>
                <a:cubicBezTo>
                  <a:pt x="0" y="962068"/>
                  <a:pt x="962068" y="0"/>
                  <a:pt x="214884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EA518CE4-E4D4-4D8A-980F-6D692AC969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155454" cy="4845530"/>
          </a:xfrm>
          <a:custGeom>
            <a:avLst/>
            <a:gdLst>
              <a:gd name="connsiteX0" fmla="*/ 0 w 5155454"/>
              <a:gd name="connsiteY0" fmla="*/ 0 h 4845530"/>
              <a:gd name="connsiteX1" fmla="*/ 4766270 w 5155454"/>
              <a:gd name="connsiteY1" fmla="*/ 0 h 4845530"/>
              <a:gd name="connsiteX2" fmla="*/ 4896671 w 5155454"/>
              <a:gd name="connsiteY2" fmla="*/ 270697 h 4845530"/>
              <a:gd name="connsiteX3" fmla="*/ 5155454 w 5155454"/>
              <a:gd name="connsiteY3" fmla="*/ 1552495 h 4845530"/>
              <a:gd name="connsiteX4" fmla="*/ 1862419 w 5155454"/>
              <a:gd name="connsiteY4" fmla="*/ 4845530 h 4845530"/>
              <a:gd name="connsiteX5" fmla="*/ 21252 w 5155454"/>
              <a:gd name="connsiteY5" fmla="*/ 4283132 h 4845530"/>
              <a:gd name="connsiteX6" fmla="*/ 0 w 5155454"/>
              <a:gd name="connsiteY6" fmla="*/ 4267240 h 48455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55454" h="4845530">
                <a:moveTo>
                  <a:pt x="0" y="0"/>
                </a:moveTo>
                <a:lnTo>
                  <a:pt x="4766270" y="0"/>
                </a:lnTo>
                <a:lnTo>
                  <a:pt x="4896671" y="270697"/>
                </a:lnTo>
                <a:cubicBezTo>
                  <a:pt x="5063308" y="664671"/>
                  <a:pt x="5155454" y="1097822"/>
                  <a:pt x="5155454" y="1552495"/>
                </a:cubicBezTo>
                <a:cubicBezTo>
                  <a:pt x="5155454" y="3371188"/>
                  <a:pt x="3681112" y="4845530"/>
                  <a:pt x="1862419" y="4845530"/>
                </a:cubicBezTo>
                <a:cubicBezTo>
                  <a:pt x="1180409" y="4845530"/>
                  <a:pt x="546824" y="4638201"/>
                  <a:pt x="21252" y="4283132"/>
                </a:cubicBezTo>
                <a:lnTo>
                  <a:pt x="0" y="426724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5E6FAE32-AB12-4E77-A677-F6BD5D71A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017099" cy="4718647"/>
          </a:xfrm>
          <a:custGeom>
            <a:avLst/>
            <a:gdLst>
              <a:gd name="connsiteX0" fmla="*/ 0 w 5017099"/>
              <a:gd name="connsiteY0" fmla="*/ 0 h 4718647"/>
              <a:gd name="connsiteX1" fmla="*/ 4599738 w 5017099"/>
              <a:gd name="connsiteY1" fmla="*/ 0 h 4718647"/>
              <a:gd name="connsiteX2" fmla="*/ 4636346 w 5017099"/>
              <a:gd name="connsiteY2" fmla="*/ 60259 h 4718647"/>
              <a:gd name="connsiteX3" fmla="*/ 5017099 w 5017099"/>
              <a:gd name="connsiteY3" fmla="*/ 1563967 h 4718647"/>
              <a:gd name="connsiteX4" fmla="*/ 1862419 w 5017099"/>
              <a:gd name="connsiteY4" fmla="*/ 4718647 h 4718647"/>
              <a:gd name="connsiteX5" fmla="*/ 98607 w 5017099"/>
              <a:gd name="connsiteY5" fmla="*/ 4179877 h 4718647"/>
              <a:gd name="connsiteX6" fmla="*/ 0 w 5017099"/>
              <a:gd name="connsiteY6" fmla="*/ 4106140 h 4718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17099" h="4718647">
                <a:moveTo>
                  <a:pt x="0" y="0"/>
                </a:moveTo>
                <a:lnTo>
                  <a:pt x="4599738" y="0"/>
                </a:lnTo>
                <a:lnTo>
                  <a:pt x="4636346" y="60259"/>
                </a:lnTo>
                <a:cubicBezTo>
                  <a:pt x="4879170" y="507256"/>
                  <a:pt x="5017099" y="1019504"/>
                  <a:pt x="5017099" y="1563967"/>
                </a:cubicBezTo>
                <a:cubicBezTo>
                  <a:pt x="5017099" y="3306249"/>
                  <a:pt x="3604701" y="4718647"/>
                  <a:pt x="1862419" y="4718647"/>
                </a:cubicBezTo>
                <a:cubicBezTo>
                  <a:pt x="1209063" y="4718647"/>
                  <a:pt x="602098" y="4520029"/>
                  <a:pt x="98607" y="4179877"/>
                </a:cubicBezTo>
                <a:lnTo>
                  <a:pt x="0" y="410614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98DACACD-673B-47B4-A7C6-5E7575E171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705" y="1400722"/>
            <a:ext cx="3217333" cy="1343236"/>
          </a:xfrm>
          <a:prstGeom prst="rect">
            <a:avLst/>
          </a:prstGeom>
        </p:spPr>
      </p:pic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631FAB88-8C82-4948-B431-29B70D7ED9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4404" y="590002"/>
            <a:ext cx="2026839" cy="760064"/>
          </a:xfrm>
          <a:prstGeom prst="rect">
            <a:avLst/>
          </a:prstGeom>
        </p:spPr>
      </p:pic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2AD20A72-ADA0-4E68-8D73-924FA4E139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9683" y="3533344"/>
            <a:ext cx="2069129" cy="1355279"/>
          </a:xfrm>
          <a:prstGeom prst="rect">
            <a:avLst/>
          </a:prstGeom>
        </p:spPr>
      </p:pic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2F6B32C1-BA91-470A-8C1B-33264F8B21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62313" y="-1"/>
            <a:ext cx="4444096" cy="3211788"/>
          </a:xfrm>
          <a:custGeom>
            <a:avLst/>
            <a:gdLst>
              <a:gd name="connsiteX0" fmla="*/ 5102 w 4444096"/>
              <a:gd name="connsiteY0" fmla="*/ 0 h 3211788"/>
              <a:gd name="connsiteX1" fmla="*/ 4444096 w 4444096"/>
              <a:gd name="connsiteY1" fmla="*/ 0 h 3211788"/>
              <a:gd name="connsiteX2" fmla="*/ 4444096 w 4444096"/>
              <a:gd name="connsiteY2" fmla="*/ 2908319 h 3211788"/>
              <a:gd name="connsiteX3" fmla="*/ 4321598 w 4444096"/>
              <a:gd name="connsiteY3" fmla="*/ 2967330 h 3211788"/>
              <a:gd name="connsiteX4" fmla="*/ 3110753 w 4444096"/>
              <a:gd name="connsiteY4" fmla="*/ 3211788 h 3211788"/>
              <a:gd name="connsiteX5" fmla="*/ 0 w 4444096"/>
              <a:gd name="connsiteY5" fmla="*/ 101035 h 3211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44096" h="3211788">
                <a:moveTo>
                  <a:pt x="5102" y="0"/>
                </a:moveTo>
                <a:lnTo>
                  <a:pt x="4444096" y="0"/>
                </a:lnTo>
                <a:lnTo>
                  <a:pt x="4444096" y="2908319"/>
                </a:lnTo>
                <a:lnTo>
                  <a:pt x="4321598" y="2967330"/>
                </a:lnTo>
                <a:cubicBezTo>
                  <a:pt x="3949433" y="3124742"/>
                  <a:pt x="3540258" y="3211788"/>
                  <a:pt x="3110753" y="3211788"/>
                </a:cubicBezTo>
                <a:cubicBezTo>
                  <a:pt x="1392732" y="3211788"/>
                  <a:pt x="0" y="1819056"/>
                  <a:pt x="0" y="101035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459570ED-BE4C-49E8-86BC-A81140CFEB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28700" y="-1"/>
            <a:ext cx="4277711" cy="3045402"/>
          </a:xfrm>
          <a:custGeom>
            <a:avLst/>
            <a:gdLst>
              <a:gd name="connsiteX0" fmla="*/ 5102 w 4277711"/>
              <a:gd name="connsiteY0" fmla="*/ 0 h 3045402"/>
              <a:gd name="connsiteX1" fmla="*/ 4277711 w 4277711"/>
              <a:gd name="connsiteY1" fmla="*/ 0 h 3045402"/>
              <a:gd name="connsiteX2" fmla="*/ 4277711 w 4277711"/>
              <a:gd name="connsiteY2" fmla="*/ 2723810 h 3045402"/>
              <a:gd name="connsiteX3" fmla="*/ 4090449 w 4277711"/>
              <a:gd name="connsiteY3" fmla="*/ 2814019 h 3045402"/>
              <a:gd name="connsiteX4" fmla="*/ 2944368 w 4277711"/>
              <a:gd name="connsiteY4" fmla="*/ 3045402 h 3045402"/>
              <a:gd name="connsiteX5" fmla="*/ 0 w 4277711"/>
              <a:gd name="connsiteY5" fmla="*/ 101034 h 3045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77711" h="3045402">
                <a:moveTo>
                  <a:pt x="5102" y="0"/>
                </a:moveTo>
                <a:lnTo>
                  <a:pt x="4277711" y="0"/>
                </a:lnTo>
                <a:lnTo>
                  <a:pt x="4277711" y="2723810"/>
                </a:lnTo>
                <a:lnTo>
                  <a:pt x="4090449" y="2814019"/>
                </a:lnTo>
                <a:cubicBezTo>
                  <a:pt x="3738190" y="2963012"/>
                  <a:pt x="3350901" y="3045402"/>
                  <a:pt x="2944368" y="3045402"/>
                </a:cubicBezTo>
                <a:cubicBezTo>
                  <a:pt x="1318238" y="3045402"/>
                  <a:pt x="0" y="1727164"/>
                  <a:pt x="0" y="10103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3" name="Picture 12" descr="Chart, line chart&#10;&#10;Description automatically generated">
            <a:extLst>
              <a:ext uri="{FF2B5EF4-FFF2-40B4-BE49-F238E27FC236}">
                <a16:creationId xmlns:a16="http://schemas.microsoft.com/office/drawing/2014/main" id="{0BCF95AC-666D-4DCF-AD38-2820FACB43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59828" y="691683"/>
            <a:ext cx="2706938" cy="1048938"/>
          </a:xfrm>
          <a:prstGeom prst="rect">
            <a:avLst/>
          </a:prstGeom>
        </p:spPr>
      </p:pic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19009026-3C2C-4B0A-A1BD-81B6FEE4AE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7095" y="5263090"/>
            <a:ext cx="1932019" cy="772807"/>
          </a:xfrm>
          <a:prstGeom prst="rect">
            <a:avLst/>
          </a:prstGeom>
        </p:spPr>
      </p:pic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BBBB2C23-DA32-4F92-ABDC-01D31FA8BD2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03981" y="4201418"/>
            <a:ext cx="3217333" cy="130301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7053589-5328-4F5A-A59F-52ABBF23CA98}"/>
              </a:ext>
            </a:extLst>
          </p:cNvPr>
          <p:cNvSpPr txBox="1"/>
          <p:nvPr/>
        </p:nvSpPr>
        <p:spPr>
          <a:xfrm>
            <a:off x="1174282" y="3045401"/>
            <a:ext cx="1714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PRECISION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12F330F-F088-48C0-A926-412DC5C13F8E}"/>
              </a:ext>
            </a:extLst>
          </p:cNvPr>
          <p:cNvSpPr txBox="1"/>
          <p:nvPr/>
        </p:nvSpPr>
        <p:spPr>
          <a:xfrm>
            <a:off x="6320999" y="1484553"/>
            <a:ext cx="1714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RECALL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DF5649B-CE5D-4092-B2C3-BDC8B2E396F8}"/>
              </a:ext>
            </a:extLst>
          </p:cNvPr>
          <p:cNvSpPr txBox="1"/>
          <p:nvPr/>
        </p:nvSpPr>
        <p:spPr>
          <a:xfrm>
            <a:off x="9863249" y="1970185"/>
            <a:ext cx="1714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AUC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C6F7821-2601-4CA8-9220-406E50BEBF70}"/>
              </a:ext>
            </a:extLst>
          </p:cNvPr>
          <p:cNvSpPr txBox="1"/>
          <p:nvPr/>
        </p:nvSpPr>
        <p:spPr>
          <a:xfrm>
            <a:off x="9237864" y="5666565"/>
            <a:ext cx="1714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ACCURACY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CB67AFF-DB87-42ED-BAF4-6D0E20C29352}"/>
              </a:ext>
            </a:extLst>
          </p:cNvPr>
          <p:cNvSpPr txBox="1"/>
          <p:nvPr/>
        </p:nvSpPr>
        <p:spPr>
          <a:xfrm>
            <a:off x="1524542" y="6104061"/>
            <a:ext cx="1714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LOSS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FDAA1BE-5A67-4978-A821-DDF73575FB22}"/>
              </a:ext>
            </a:extLst>
          </p:cNvPr>
          <p:cNvSpPr txBox="1"/>
          <p:nvPr/>
        </p:nvSpPr>
        <p:spPr>
          <a:xfrm>
            <a:off x="5033571" y="4998289"/>
            <a:ext cx="17144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SIZE VS ACCURACY</a:t>
            </a: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893BE5E4-DCD9-44A8-BC1E-AE5357B0664C}"/>
              </a:ext>
            </a:extLst>
          </p:cNvPr>
          <p:cNvSpPr txBox="1">
            <a:spLocks/>
          </p:cNvSpPr>
          <p:nvPr/>
        </p:nvSpPr>
        <p:spPr>
          <a:xfrm>
            <a:off x="2098371" y="5806748"/>
            <a:ext cx="8676222" cy="93376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>
              <a:spcAft>
                <a:spcPts val="600"/>
              </a:spcAft>
            </a:pPr>
            <a:r>
              <a:rPr lang="en-US" sz="4800" b="1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MULLER LOOP EVALUATION</a:t>
            </a:r>
          </a:p>
        </p:txBody>
      </p:sp>
    </p:spTree>
    <p:extLst>
      <p:ext uri="{BB962C8B-B14F-4D97-AF65-F5344CB8AC3E}">
        <p14:creationId xmlns:p14="http://schemas.microsoft.com/office/powerpoint/2010/main" val="25474802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C73B70-267F-4F65-8E9A-D80C11BBD61B}"/>
              </a:ext>
            </a:extLst>
          </p:cNvPr>
          <p:cNvSpPr txBox="1">
            <a:spLocks/>
          </p:cNvSpPr>
          <p:nvPr/>
        </p:nvSpPr>
        <p:spPr>
          <a:xfrm>
            <a:off x="721887" y="5561968"/>
            <a:ext cx="10261957" cy="93376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>
              <a:spcAft>
                <a:spcPts val="600"/>
              </a:spcAft>
            </a:pPr>
            <a:r>
              <a:rPr lang="en-US" sz="3600" b="1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HYPER PARAMETER TUNe VGG16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603299-0D74-4BC1-9500-05498783FB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3441" y="309728"/>
            <a:ext cx="6278850" cy="1104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E0416B2-F1B3-442E-8953-8367B3F0A8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1900" y="1540604"/>
            <a:ext cx="4343400" cy="6762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8FBD25A-B643-4D9D-AE67-476D0EA058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0950" y="2414453"/>
            <a:ext cx="4324350" cy="6286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A0F43C7-1FDE-4770-9CCE-8B8C192618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1900" y="3223675"/>
            <a:ext cx="4333875" cy="6572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B367056-2A9F-4826-A817-86B837AE50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62375" y="4038932"/>
            <a:ext cx="4343400" cy="6572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B65FB8B-639F-4E2F-9B05-1BF394F39A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7563" y="4828005"/>
            <a:ext cx="6314728" cy="97878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8054655-616B-4F67-804D-08E2BB147104}"/>
              </a:ext>
            </a:extLst>
          </p:cNvPr>
          <p:cNvSpPr txBox="1"/>
          <p:nvPr/>
        </p:nvSpPr>
        <p:spPr>
          <a:xfrm>
            <a:off x="9296400" y="589280"/>
            <a:ext cx="238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BASELINE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2ADD8F4-B11D-428A-9A26-0732A1BF9D81}"/>
              </a:ext>
            </a:extLst>
          </p:cNvPr>
          <p:cNvSpPr txBox="1"/>
          <p:nvPr/>
        </p:nvSpPr>
        <p:spPr>
          <a:xfrm>
            <a:off x="9296400" y="1810141"/>
            <a:ext cx="238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INCREASE EPOCHS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5124C6F-6F18-4B88-A792-270F4B858DA9}"/>
              </a:ext>
            </a:extLst>
          </p:cNvPr>
          <p:cNvSpPr txBox="1"/>
          <p:nvPr/>
        </p:nvSpPr>
        <p:spPr>
          <a:xfrm>
            <a:off x="9296400" y="2544112"/>
            <a:ext cx="2387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BATCH NORMALIZATION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906E7AE-B918-4262-838E-4A701997F7E5}"/>
              </a:ext>
            </a:extLst>
          </p:cNvPr>
          <p:cNvSpPr txBox="1"/>
          <p:nvPr/>
        </p:nvSpPr>
        <p:spPr>
          <a:xfrm>
            <a:off x="9296400" y="3309393"/>
            <a:ext cx="238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AUGMENT IMAGES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A56C4C0-1A19-4CBD-8E68-54B4AB745C0E}"/>
              </a:ext>
            </a:extLst>
          </p:cNvPr>
          <p:cNvSpPr txBox="1"/>
          <p:nvPr/>
        </p:nvSpPr>
        <p:spPr>
          <a:xfrm>
            <a:off x="9296400" y="3941829"/>
            <a:ext cx="238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DROPOUT 0.5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7BA56F6-4916-40F3-B329-B986EC422078}"/>
              </a:ext>
            </a:extLst>
          </p:cNvPr>
          <p:cNvSpPr txBox="1"/>
          <p:nvPr/>
        </p:nvSpPr>
        <p:spPr>
          <a:xfrm>
            <a:off x="9296400" y="5028896"/>
            <a:ext cx="2387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UNFREEZE 4 CNN LAYERS</a:t>
            </a:r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F37A2574-315D-4F06-A4A6-BCD01B0EE19F}"/>
              </a:ext>
            </a:extLst>
          </p:cNvPr>
          <p:cNvSpPr/>
          <p:nvPr/>
        </p:nvSpPr>
        <p:spPr>
          <a:xfrm>
            <a:off x="1249680" y="396240"/>
            <a:ext cx="518160" cy="527898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59663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3572</TotalTime>
  <Words>307</Words>
  <Application>Microsoft Office PowerPoint</Application>
  <PresentationFormat>Widescreen</PresentationFormat>
  <Paragraphs>67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Century Gothic</vt:lpstr>
      <vt:lpstr>Mesh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Abhishek Bais</dc:creator>
  <cp:lastModifiedBy>Abhishek Bais</cp:lastModifiedBy>
  <cp:revision>20</cp:revision>
  <dcterms:created xsi:type="dcterms:W3CDTF">2020-12-02T11:19:34Z</dcterms:created>
  <dcterms:modified xsi:type="dcterms:W3CDTF">2021-05-10T21:34:59Z</dcterms:modified>
</cp:coreProperties>
</file>